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258" r:id="rId3"/>
    <p:sldId id="269" r:id="rId4"/>
    <p:sldId id="306" r:id="rId5"/>
    <p:sldId id="264" r:id="rId6"/>
    <p:sldId id="265" r:id="rId7"/>
    <p:sldId id="261" r:id="rId8"/>
    <p:sldId id="266" r:id="rId9"/>
    <p:sldId id="268" r:id="rId10"/>
    <p:sldId id="267" r:id="rId11"/>
    <p:sldId id="270" r:id="rId12"/>
    <p:sldId id="271" r:id="rId13"/>
    <p:sldId id="272" r:id="rId14"/>
    <p:sldId id="273" r:id="rId15"/>
    <p:sldId id="274" r:id="rId16"/>
    <p:sldId id="275" r:id="rId17"/>
    <p:sldId id="337" r:id="rId18"/>
    <p:sldId id="338" r:id="rId19"/>
    <p:sldId id="335" r:id="rId20"/>
    <p:sldId id="339" r:id="rId21"/>
    <p:sldId id="340" r:id="rId22"/>
    <p:sldId id="283" r:id="rId23"/>
    <p:sldId id="325" r:id="rId24"/>
    <p:sldId id="328" r:id="rId25"/>
    <p:sldId id="326" r:id="rId26"/>
    <p:sldId id="327" r:id="rId27"/>
    <p:sldId id="294" r:id="rId28"/>
    <p:sldId id="304" r:id="rId29"/>
    <p:sldId id="282" r:id="rId30"/>
    <p:sldId id="285" r:id="rId31"/>
    <p:sldId id="295" r:id="rId32"/>
    <p:sldId id="284" r:id="rId33"/>
    <p:sldId id="286" r:id="rId34"/>
    <p:sldId id="288" r:id="rId35"/>
    <p:sldId id="289" r:id="rId36"/>
    <p:sldId id="290" r:id="rId37"/>
    <p:sldId id="291" r:id="rId38"/>
    <p:sldId id="287" r:id="rId39"/>
    <p:sldId id="292" r:id="rId40"/>
    <p:sldId id="293" r:id="rId41"/>
    <p:sldId id="296" r:id="rId42"/>
    <p:sldId id="298" r:id="rId43"/>
    <p:sldId id="299" r:id="rId44"/>
    <p:sldId id="297" r:id="rId45"/>
    <p:sldId id="305" r:id="rId46"/>
    <p:sldId id="301" r:id="rId47"/>
    <p:sldId id="302" r:id="rId48"/>
    <p:sldId id="307" r:id="rId49"/>
    <p:sldId id="308" r:id="rId50"/>
    <p:sldId id="309" r:id="rId51"/>
    <p:sldId id="310" r:id="rId52"/>
    <p:sldId id="311" r:id="rId53"/>
    <p:sldId id="312" r:id="rId54"/>
    <p:sldId id="313" r:id="rId55"/>
    <p:sldId id="314" r:id="rId56"/>
    <p:sldId id="315" r:id="rId57"/>
    <p:sldId id="317" r:id="rId58"/>
    <p:sldId id="319" r:id="rId59"/>
    <p:sldId id="329" r:id="rId60"/>
    <p:sldId id="277" r:id="rId61"/>
    <p:sldId id="259" r:id="rId62"/>
    <p:sldId id="263" r:id="rId63"/>
    <p:sldId id="332" r:id="rId64"/>
    <p:sldId id="333" r:id="rId65"/>
    <p:sldId id="278" r:id="rId66"/>
    <p:sldId id="279" r:id="rId67"/>
    <p:sldId id="281" r:id="rId68"/>
    <p:sldId id="280" r:id="rId69"/>
    <p:sldId id="330" r:id="rId70"/>
    <p:sldId id="334" r:id="rId71"/>
    <p:sldId id="316" r:id="rId72"/>
    <p:sldId id="342" r:id="rId73"/>
    <p:sldId id="341" r:id="rId74"/>
    <p:sldId id="318" r:id="rId75"/>
    <p:sldId id="321" r:id="rId76"/>
    <p:sldId id="322" r:id="rId77"/>
    <p:sldId id="323" r:id="rId78"/>
    <p:sldId id="324" r:id="rId79"/>
    <p:sldId id="331"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59" r:id="rId123"/>
  </p:sldIdLst>
  <p:sldSz cx="9144000" cy="6858000" type="screen4x3"/>
  <p:notesSz cx="6858000" cy="9144000"/>
  <p:custDataLst>
    <p:tags r:id="rId1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5C58F8-6C13-4563-8F42-4C3CD5DD1C79}">
          <p14:sldIdLst>
            <p14:sldId id="256"/>
            <p14:sldId id="258"/>
          </p14:sldIdLst>
        </p14:section>
        <p14:section name="Inferential Statistics for OL" id="{CE27EA00-1AC1-4ED8-ACA0-FF42C4FC47B4}">
          <p14:sldIdLst>
            <p14:sldId id="269"/>
            <p14:sldId id="306"/>
            <p14:sldId id="264"/>
            <p14:sldId id="265"/>
            <p14:sldId id="261"/>
            <p14:sldId id="266"/>
            <p14:sldId id="268"/>
            <p14:sldId id="267"/>
            <p14:sldId id="270"/>
            <p14:sldId id="271"/>
            <p14:sldId id="272"/>
            <p14:sldId id="273"/>
            <p14:sldId id="274"/>
            <p14:sldId id="275"/>
            <p14:sldId id="337"/>
            <p14:sldId id="338"/>
            <p14:sldId id="335"/>
            <p14:sldId id="339"/>
            <p14:sldId id="340"/>
          </p14:sldIdLst>
        </p14:section>
        <p14:section name="Inferential Statistics for HL" id="{2796106C-D534-44BD-B709-2E530BDAC021}">
          <p14:sldIdLst>
            <p14:sldId id="283"/>
            <p14:sldId id="325"/>
            <p14:sldId id="328"/>
            <p14:sldId id="326"/>
            <p14:sldId id="327"/>
            <p14:sldId id="294"/>
            <p14:sldId id="304"/>
            <p14:sldId id="282"/>
            <p14:sldId id="285"/>
            <p14:sldId id="295"/>
            <p14:sldId id="284"/>
            <p14:sldId id="286"/>
            <p14:sldId id="288"/>
            <p14:sldId id="289"/>
            <p14:sldId id="290"/>
            <p14:sldId id="291"/>
            <p14:sldId id="287"/>
            <p14:sldId id="292"/>
            <p14:sldId id="293"/>
            <p14:sldId id="296"/>
            <p14:sldId id="298"/>
            <p14:sldId id="299"/>
            <p14:sldId id="297"/>
            <p14:sldId id="305"/>
            <p14:sldId id="301"/>
            <p14:sldId id="302"/>
            <p14:sldId id="307"/>
            <p14:sldId id="308"/>
            <p14:sldId id="309"/>
            <p14:sldId id="310"/>
            <p14:sldId id="311"/>
            <p14:sldId id="312"/>
            <p14:sldId id="313"/>
            <p14:sldId id="314"/>
            <p14:sldId id="315"/>
            <p14:sldId id="317"/>
            <p14:sldId id="319"/>
            <p14:sldId id="329"/>
            <p14:sldId id="277"/>
            <p14:sldId id="259"/>
            <p14:sldId id="263"/>
            <p14:sldId id="332"/>
            <p14:sldId id="333"/>
            <p14:sldId id="278"/>
            <p14:sldId id="279"/>
            <p14:sldId id="281"/>
            <p14:sldId id="280"/>
            <p14:sldId id="330"/>
            <p14:sldId id="334"/>
            <p14:sldId id="316"/>
            <p14:sldId id="342"/>
            <p14:sldId id="341"/>
            <p14:sldId id="318"/>
            <p14:sldId id="321"/>
            <p14:sldId id="322"/>
            <p14:sldId id="323"/>
            <p14:sldId id="324"/>
            <p14:sldId id="331"/>
            <p14:sldId id="343"/>
            <p14:sldId id="344"/>
            <p14:sldId id="345"/>
            <p14:sldId id="346"/>
            <p14:sldId id="347"/>
            <p14:sldId id="348"/>
            <p14:sldId id="349"/>
            <p14:sldId id="350"/>
            <p14:sldId id="351"/>
            <p14:sldId id="352"/>
            <p14:sldId id="353"/>
            <p14:sldId id="354"/>
            <p14:sldId id="355"/>
            <p14:sldId id="356"/>
            <p14:sldId id="357"/>
            <p14:sldId id="358"/>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000099"/>
    <a:srgbClr val="FFCC66"/>
    <a:srgbClr val="CCFFCC"/>
    <a:srgbClr val="99CC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76" autoAdjust="0"/>
    <p:restoredTop sz="92895" autoAdjust="0"/>
  </p:normalViewPr>
  <p:slideViewPr>
    <p:cSldViewPr>
      <p:cViewPr varScale="1">
        <p:scale>
          <a:sx n="73" d="100"/>
          <a:sy n="73" d="100"/>
        </p:scale>
        <p:origin x="966" y="84"/>
      </p:cViewPr>
      <p:guideLst>
        <p:guide orient="horz" pos="2160"/>
        <p:guide pos="2880"/>
      </p:guideLst>
    </p:cSldViewPr>
  </p:slideViewPr>
  <p:notesTextViewPr>
    <p:cViewPr>
      <p:scale>
        <a:sx n="1" d="1"/>
        <a:sy n="1" d="1"/>
      </p:scale>
      <p:origin x="0" y="0"/>
    </p:cViewPr>
  </p:notesTextViewPr>
  <p:sorterViewPr>
    <p:cViewPr>
      <p:scale>
        <a:sx n="80" d="100"/>
        <a:sy n="80" d="100"/>
      </p:scale>
      <p:origin x="0" y="613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14:31.848"/>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0DC21AE9-D0FA-4851-86C8-DD5F86DEA9B9}" emma:medium="tactile" emma:mode="ink">
          <msink:context xmlns:msink="http://schemas.microsoft.com/ink/2010/main" type="inkDrawing" rotatedBoundingBox="7895,11246 9300,14685 6095,15994 4690,12556" semanticType="callout" shapeName="Other">
            <msink:sourceLink direction="with" ref="{D051267C-F493-4FD9-9ACF-D16C070C2D25}"/>
            <msink:sourceLink direction="with" ref="{32B647A9-1341-46E1-97D4-5511C2106E62}"/>
          </msink:context>
        </emma:interpretation>
      </emma:emma>
    </inkml:annotationXML>
    <inkml:trace contextRef="#ctx0" brushRef="#br0">0 3134 1,'0'0'8,"0"0"-1,0 0-1,0 0-1,0 0 0,0 0-1,0 0-1,0 0 0,0 0 0,8 3-1,-8-3 0,0 0 0,0 0 0,11 4 0,-11-4 1,0 0 0,10 5 0,-10-5-1,8 4 1,-8-4 0,13 2-1,-13-2 0,15 2-1,-5-2-1,-1-2 1,1 1-1,1-1 0,-2-1 1,2-1-1,0 1 1,0-1-1,2-1 0,-1-1 0,2-2 0,-1-1 1,2 0-2,-2-3 2,3 0-1,-2 1 0,1-2 0,-3 2 0,3 0 0,-3 1 0,0-1 0,-1 1 1,-1 0-1,3-1 0,-1-1 0,1-1 0,0-2 0,3-2 0,-1 0 0,0 0 0,1-1 0,0 1 0,-1-2 0,0 3 1,-1-2-1,1 2 0,-2-2 0,1-1 0,0 0 0,-1-1 2,0-1-2,0 2 0,3 1 0,-4-2 0,-1 0 0,2 1 1,-4 2-1,3-2 0,-3 3 0,1-3 0,0 3 0,1-1 0,-2-2 0,3 0 0,-4-1 0,4 0 1,-3-3-1,2 2 0,-1-3 0,1-1 0,-3 0 0,4 0 0,-3 0 0,0-2 0,0 2 1,-1 1 0,-1-2 0,1 3 0,-1-1 0,2-1 0,-2 3 0,3 1 0,-2-1 0,2 1-1,-1-2 1,0-1-1,2 1 1,-3 0 0,2-1 0,-2 0-1,1 0 1,0-1-1,0 2 0,-2-2 1,-1 2-2,0 2 1,0-3 0,0-1 0,-1 1 0,1-1 0,-1 2 0,1-5 0,1 1 0,-1 0 0,-1-2 0,1-2 0,0 2 0,0-1 0,0 2 0,-1 2-1,1-4 1,1 0 1,0 4-1,0-1 0,0 1 1,3 1-1,-2-1 0,0 1 1,0 0-1,1 2 0,-3-2 0,1-2 0,0 0-1,-1-3 1,2 1 0,0 1 0,0-2 0,-1 2 0,1 0 0,1 3 1,-2 0-1,1 4 1,-1 3 1,0-4-1,-1 4 0,0-1 1,1-2-2,1-3 1,-1 1-1,1-2 0,0-1 1,1-1-1,-1 5 2,-1 0-1,2 2 2,-5 2-1,1 7 2,-1 0-2,0 0 0,0 1-1,2-2 0,-1 0 0,2 0 0,0-3-1,3-4 1,0 3-1,0-4 0,1 1 0,0 1 1,2-1-1,-1 0 0,1 3 0,-1 1 0,-1 1 0,2 3 0,-2 1 0,1 0 1,-12 10-1,18-15 0,-18 15 0,18-16 0,-9 7 0,2 3 0,-1-3 1,0 2-1,2-1 0,-1 2 0,1-1 0,-1 1 0,2-1 0,-2 2 1,2 0-1,1 0 0,-2-1 0,1 2 1,-1 1-1,-1 1 1,-2-1 0,0 3-1,-9 0 1,18 1 0,-9 0-1,3-1 1,0 1-1,0-2 1,1 1 0,2 1-1,-3-1 1,2 2 0,-3-1-1,-1 3 1,1-1 0,-11-3 0,16 7-1,-16-7 1,17 7-1,-17-7 1,17 5-1,-17-5 0,14 8 1,-14-8-1,14 8 0,-14-8 1,11 10-1,-11-10 1,11 15-1,-11-15 1,11 11-1,-11-11 0,14 15 1,-14-15-1,14 17 0,-14-17 1,14 17-1,-5-6 0,-9-11 1,15 19-1,-15-19 0,12 20 1,-7-9-1,-5-11 1,9 22-1,-3-9 1,-2-1-1,2 1 1,-2-1 0,0 2-1,0-2 1,-1 1-1,1-1 1,0 1-1,1-2 1,-1 1 0,-4-12-1,6 23 2,-4-12-1,-2-11 0,7 21-1,-7-21 1,6 19-1,-6-19 1,4 20-1,-4-20 0,6 21 1,-5-10-2,1 0 2,0 2-2,1 0 2,0 1-1,-1 0 0,0 2 0,1-4 1,0 5 0,-2-2 0,2 0 0,0 1-1,-1 0 1,1-2-1,0-1 1,1 0-1,2 0 1,-2 1-1,1 1 0,-1 0 0,1 1 1,-1-1-1,1 4 1,-1 0-1,-2-2 0,1 0 1,0 0-1,0 0 1,0 0-1,1 0 1,2-1-1,-1-1 1,1 2-1,-1-1 1,2-1-1,-1 1 1,1-1 0,-3 2-1,1-1 1,-1 0-1,1 1 0,-2 0 0,0 0 1,4 2-1,-5-2-1,4 2 0,-2-2 0,1-1 1,0 3-1,0-3 1,-1 3-1,-1-4 1,3 1 0,-1 0 0,0-1 0,-1 1 0,0 2 0,0-3 0,0 2 0,1 1 0,-1-1 0,-1 2 0,1-2 0,0-1 0,0 1 0,1-3 0,0 1 0,-1-1 0,1 1 0,-1-1 0,0 1 0,-1 0 0,2 1 0,-3 0 0,1 0 1,-2-1-1,2 0 0,0 0 0,-1-1 0,1-1 0,2 2 0,0 0 0,0 0 0,-1 0 1,0 3-1,0-2 0,0 0 0,0 1 0,0 3 0,0-2 0,-2 0-1,2 0 1,0-1-1,1 1 1,-1-1-1,1-3 1,0 1 0,-1 0 0,1-2 0,-1 4 0,1-1 0,0 1 0,-1 1 1,4 0-1,-3 1 0,2 1 0,3-1 0,-2-2 0,0 2 0,3-2 0,-3 3 0,0 0 0,2 0 1,-2-1-2,0-2 2,0 2-1,0-2 0,1 1 0,0-3 0,-1-1 0,-1 0 0,1-1 0,1 0 0,0 0 0,0-1 0,2-1 0,-2 1 1,1-2-1,1 1 0,0 0 0,-1 0 0,1 0 0,0 1 0,0 0 0,-2-1 0,0 0 0,0 1 0,-9-12 0,13 17 0,-13-17 0,14 19-1,-14-19 2,12 13-1,-12-13 0,16 14 0,-16-14 0,17 18 0,-17-18 0,18 20 0,-11-7 0,2 1 1,-1 1-1,0-1 0,1-1 0,-1-2 0,0 2 0,0-2 0,-8-11 0,16 16 1,-16-16-1,12 17 0,-12-17 0,14 16 0,-14-16 0,14 16 0,-14-16 0,15 16 1,-15-16-1,18 14 0,-18-14-1,15 15 2,-15-15-1,15 15 0,-15-15 0,15 15 0,-4-5 0,-2-3 0,0 0 0,3 1 1,-3-2-1,2 0 0,0 1 0,-2-2 0,-9-5 0,17 12 0,-17-12 0,17 13 0,-7-9 0,-1 1 1,1 0-1,1 2 0,-2-1 0,3-1 0,0 1 0,1 0 0,0 1 0,0 3 0,2-1 0,0 0 1,-1 0-1,1-2 0,-2 0 0,2-1 0,-3-1 1,2 0-1,-2-3 0,-1 1 0,1-1 0,-2 1 0,1-1 0,-2-1 0,0 1 0,-9-2 0,18 1 0,-10 0 0,-8-1 0,18 3 0,-8-2 0,-10-1 0,16 4 0,-16-4 0,13 6 0,-13-6 0,10 5 0,-10-5 0,0 0 0,10 7 0,-10-7-1,0 0 0,0 0-1,0 0-4,9 3-16,-9-3-11,0 0-1,-9-8-1,1-2 2</inkml:trace>
  </inkml:traceGroup>
</inkml:ink>
</file>

<file path=ppt/ink/ink10.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25:35.437"/>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F4491061-0564-492E-AEFC-3F41AEA5233D}" emma:medium="tactile" emma:mode="ink">
          <msink:context xmlns:msink="http://schemas.microsoft.com/ink/2010/main" type="inkDrawing" rotatedBoundingBox="5823,11712 7637,14500 5186,16094 3373,13306" semanticType="callout" shapeName="Other">
            <msink:sourceLink direction="with" ref="{B91198B9-9893-43D8-8AC0-4D2588F97311}"/>
            <msink:sourceLink direction="with" ref="{EC666B37-B341-4C28-85F3-C4DF981FA7AB}"/>
          </msink:context>
        </emma:interpretation>
      </emma:emma>
    </inkml:annotationXML>
    <inkml:trace contextRef="#ctx0" brushRef="#br0">0 2744 0,'0'0'1,"15"-7"-1,-15 7 1,14-5-1,-14 5 0,12-3 0,-12 3 1,14-3-1,-14 3 0,10-4 0,-10 4 2,16-8-1,-7 0 0,1 1 0,2-5 0,-2 4 0,5-5-1,-5 3 1,4 2-1,-3-2 0,2 2 0,-2 1 0,0-1 0,0 2 0,-2 1 0,-1-1 0,-8 6 0,17-15 0,-7 7 0,-10 8 0,17-15 0,-17 15 0,17-14 1,-17 14-1,16-15 0,-16 15 0,17-17 0,-17 17 0,17-18 0,-7 7-1,-1-1 1,0 1 0,2 0-1,-2 2 1,-1-2 0,-8 11 0,17-19 0,-17 19 1,13-17-1,-13 17 0,13-15 0,-13 15 0,9-15 1,-9 15-1,9-14 1,-9 14-1,9-13 1,-9 13 0,9-18 1,-9 18-1,12-17 0,-12 17 0,11-19 0,-11 19 0,13-20 0,-13 20 0,14-20 0,-14 20 0,13-18 0,-13 18 0,13-17 0,-13 17 0,11-17 0,-11 17 0,13-21-1,-13 21 1,14-21-1,-5 9-1,-4 0 1,2-2-1,-1 3 1,0-1-1,1-2 2,-1 0-1,0 2 0,-1-1 1,3 1-1,-3-1 1,2 0-1,-2 2 1,0-2-1,-1 2 0,0 1 0,0-1 0,-1-2 0,1 2 1,-1-1-1,0-1 1,0-1-1,2-1 0,1 1 1,-2-3 0,2 1 0,-1 0 2,1 1 0,-2 1 0,1-1 1,-2 2 0,1 0 0,-1 1 0,0-1-2,0 0 0,2 0 0,-1 1-1,-1 2-1,1-3 1,-4 13-1,7-22 1,-4 11 0,1 0 1,0-1-1,-1 0 1,-1-1-1,1 0 1,0-2-1,1 0 1,-1 1-1,2-1 0,-2-1 0,1-1-1,0-1 1,0 2-1,-1-3 2,1 2-1,-1-2 2,0 4-2,-1-1 1,-1 4 0,1-2 0,0 3-1,1-1 0,-2 0-1,0 1 0,1-3 0,0 2 0,1-3 0,-1-1 0,0-1 0,0 0 1,2 0-2,-2 2 2,1-3-1,0 2 0,0 2 0,0-1 0,0 2 0,-1-1 0,1 3 1,1 0-1,-1-1 0,0 1 0,-1-1 0,0 2 0,0-3 0,0 2 0,0-3 0,0 1 0,0-1 0,2-1 0,1 1 0,-1 1 0,0 0 0,0-1 0,-1 3 1,1 0-1,-1 0 0,-3 11 0,8-20 0,-5 9 0,-3 11 0,7-21 0,-7 21 0,7-20 0,-3 5 0,0 2 0,0 0 1,1-2-1,0 2 1,-2-2-1,1 2 1,1-1 0,-1 3-1,0-3 1,-4 14-1,7-20 0,-7 20 0,5-21 0,-1 10 0,-4 11 0,9-20 0,-6 10 0,1-1 0,0-1 0,0 0 0,0-1 1,3 2-1,-3-1 1,0-2-1,0 3 0,0-3 1,2 2-1,-1 1 0,1-2 1,-1 2-1,1-2 0,0 1 0,1 2 0,1-1 1,-2-2-1,2 0 0,-1 1 0,1-1 0,-1-1 1,3 0-1,-2-2 0,0 1 0,1-1 0,0 2 1,-2 1-1,1-1 0,1 3 0,-9 11 0,12-20 1,-12 20-1,13-14 1,-13 14 0,13-12 0,-13 12 0,14-13 0,-14 13 1,14-12-1,-14 12 0,19-14 1,-19 14-1,16-11-1,-16 11 1,19-10-1,-19 10 1,17-10-1,-8 4 0,0 2 0,-9 4 0,18-6 0,-18 6 0,16-6 0,-16 6 0,16-3 0,-6 2 1,-1-2-1,1 2 1,1 0 0,0-2-1,-1 2 1,2 0 0,-2 0 0,1 1-1,-2 0 1,0 2 0,-9-2 0,17 4-1,-17-4 1,15 9 0,-15-9 0,15 8 0,-15-8 0,13 8 0,-13-8 0,14 8 0,-14-8-1,14 7 1,-14-7 0,15 6 0,-15-6 0,13 6-1,-13-6 1,15 9 0,-15-9 0,17 10-1,-17-10 1,16 11-1,-16-11 1,18 11 0,-18-11-1,15 13 0,-15-13 1,14 13-1,-14-13 0,15 14 0,-15-14 1,13 17-1,-13-17 1,11 19 0,-4-8 0,1 2 1,-3-1 0,2 1-1,2-1 0,-1-1 0,-2 2-1,1-2 1,-7-11-1,13 21 1,-13-21-1,11 21 1,-7-9 0,0-1-1,0 0 1,1 0 0,0 3 0,0 0-1,1-1 1,1 1 0,-1 0 0,0 1-1,0-3 1,0 2 0,-1-2 0,0 1-1,1-1 1,-2-1 0,0 1-1,1-3 1,-1 3-1,1-1 0,-5-11 0,7 20 0,-7-20 0,7 21 1,-2-10-1,-3-1-1,2 4 1,-1 1-1,1 0 1,-1 0 0,2-2 0,1 2-1,-2 0 1,0 0 1,0-2-1,0 0 0,0-1 0,1 1 0,-1 0 0,-2-1 1,2 2-1,1 0 0,-1 0-1,1 3 1,-1-1 0,0-1 0,-2 3 0,2 0 0,0-1 0,0 0 0,-1-3 0,0 1 0,-1 2 1,2-1-1,-1-1 0,-1 0 0,2 1 0,-1-1 0,0 1 0,1 0 0,0-2 0,1 1 0,-1 0 0,-1 0 0,0 0 0,1-2 0,-2 2 1,1 3-1,0-3 0,0 0 0,0 1 0,1-3 0,-1 0 0,1 1 0,-1 2 0,1 0 0,2 0 0,-2 2 1,1-1-1,-1 2 0,0-1 0,0 1 0,0-3 0,0 0 0,0 1 0,-1 0 0,1-1 0,-1 0 0,0 1 0,1-2 1,0-1-1,1 3 0,-3-4 0,2 1 0,2 0 0,-2-1 0,1 1 0,2 1 1,-2 0-1,0 0 0,0 1 0,0 0 0,0 2 0,-1-2 1,1 1-1,1 0 0,-1-1 0,-1 0 0,3-1 0,-2 0 0,0 0 0,2-2 1,-3 2-1,2-2-1,-3 1 2,4 0-1,-2 0 0,-1-1 0,3 3 1,-2 0-1,0-1 0,2 0 0,-2-1 1,3-1-1,-4 2 0,2-1 0,0 0 0,1-3 0,1 0 0,-1 1 0,-1 2 0,3-1 0,-1-1 0,-1-1 0,0 0 0,1 2 0,-3-2 0,1 0 0,0 1 1,2-1-1,-2 1 0,0 1 0,1 0 0,2 1 0,-9-14 0,14 22 0,-14-22 0,16 22 0,-16-22 1,17 17-1,-17-17 0,15 15 0,-15-15 0,12 16 0,-12-16 0,12 14 1,-12-14-2,11 12 1,-11-12 0,12 12 0,-12-12 1,11 12-1,-11-12 0,11 11 0,-11-11 0,12 13 0,-12-13 0,11 13 0,-11-13 0,13 15 1,-13-15-1,15 15 0,-15-15 0,16 16 0,-16-16 0,15 13 0,-15-13 0,17 9 0,-17-9 0,17 7 1,-8-3-1,-9-4 0,19 5 0,-7-3 1,-2 1-1,1 0 1,0 1-1,2 0 0,-4 1 0,1 0 1,-10-5-1,16 12 0,-16-12 1,12 12-1,-12-12 0,10 11 0,-10-11 1,9 10-1,-9-10 0,10 7 0,-10-7 0,10 8 1,-10-8-1,10 6 0,-10-6 1,9 6 0,-9-6-1,9 13 0,-9-13 0,11 11 0,-11-11 0,10 11 0,-10-11 1,14 14-2,-5-13 2,2 3 0,-1-2 0,2 1-1,-1-1 1,-2 1 0,2-1-1,-2-1 0,-9-1 0,12 4 0,-12-4 0,9 4 1,-9-4-1,0 0 0,11 6 0,-11-6 0,0 0 0,0 0 0,10 9 1,-10-9-1,0 0 0,0 0 0,0 0 0,0 0 0,8 11 1,-8-11-1,0 0 1,0 0-1,0 0 1,0 0-1,0 0 1,1 11-1,-1-11 1,0 0-1,0 0 0,0 0-1,0 0-2,0 0-3,0 0-8,0 0-19,-11 4-4,11-4 0,-19 0-1</inkml:trace>
  </inkml:traceGroup>
</inkml:ink>
</file>

<file path=ppt/ink/ink11.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26:36.492"/>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-5 5 63,'0'0'31,"-1"12"-2,1-12-3,0 0-35,0 0-17,0 0-3,0 0-3,1-17 2</inkml:trace>
</inkml:ink>
</file>

<file path=ppt/ink/ink12.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26:34.184"/>
    </inkml:context>
    <inkml:brush xml:id="br0">
      <inkml:brushProperty name="width" value="0.04667" units="cm"/>
      <inkml:brushProperty name="height" value="0.04667" units="cm"/>
      <inkml:brushProperty name="color" value="#ED1C24"/>
      <inkml:brushProperty name="fitToCurve" value="1"/>
    </inkml:brush>
    <inkml:brush xml:id="br1">
      <inkml:brushProperty name="width" value="0.04667" units="cm"/>
      <inkml:brushProperty name="height" value="0.04667" units="cm"/>
      <inkml:brushProperty name="color" value="#800080"/>
      <inkml:brushProperty name="fitToCurve" value="1"/>
    </inkml:brush>
  </inkml:definitions>
  <inkml:traceGroup>
    <inkml:annotationXML>
      <emma:emma xmlns:emma="http://www.w3.org/2003/04/emma" version="1.0">
        <emma:interpretation id="{6267582F-A96E-487C-934A-23C7B2694AB0}" emma:medium="tactile" emma:mode="ink">
          <msink:context xmlns:msink="http://schemas.microsoft.com/ink/2010/main" type="writingRegion" rotatedBoundingBox="6351,14963 5008,16666 3849,15753 5192,14050"/>
        </emma:interpretation>
      </emma:emma>
    </inkml:annotationXML>
    <inkml:traceGroup>
      <inkml:annotationXML>
        <emma:emma xmlns:emma="http://www.w3.org/2003/04/emma" version="1.0">
          <emma:interpretation id="{3905A66B-87A6-4BFA-BF57-D9F906B6135A}" emma:medium="tactile" emma:mode="ink">
            <msink:context xmlns:msink="http://schemas.microsoft.com/ink/2010/main" type="paragraph" rotatedBoundingBox="6351,14963 5008,16666 3849,15753 5192,14050" alignmentLevel="1"/>
          </emma:interpretation>
        </emma:emma>
      </inkml:annotationXML>
      <inkml:traceGroup>
        <inkml:annotationXML>
          <emma:emma xmlns:emma="http://www.w3.org/2003/04/emma" version="1.0">
            <emma:interpretation id="{6FF08BB8-795A-469D-B147-031840EF7CB6}" emma:medium="tactile" emma:mode="ink">
              <msink:context xmlns:msink="http://schemas.microsoft.com/ink/2010/main" type="line" rotatedBoundingBox="6351,14963 5008,16666 4261,16077 5603,14374"/>
            </emma:interpretation>
          </emma:emma>
        </inkml:annotationXML>
        <inkml:traceGroup>
          <inkml:annotationXML>
            <emma:emma xmlns:emma="http://www.w3.org/2003/04/emma" version="1.0">
              <emma:interpretation id="{1AA1F3C6-3D8B-4636-9FC2-C33CA9081414}" emma:medium="tactile" emma:mode="ink">
                <msink:context xmlns:msink="http://schemas.microsoft.com/ink/2010/main" type="inkWord" rotatedBoundingBox="6351,14963 5008,16666 4261,16077 5603,14374"/>
              </emma:interpretation>
              <emma:one-of disjunction-type="recognition" id="oneOf0">
                <emma:interpretation id="interp0" emma:lang="en-IE" emma:confidence="0">
                  <emma:literal>"she</emma:literal>
                </emma:interpretation>
                <emma:interpretation id="interp1" emma:lang="en-IE" emma:confidence="0">
                  <emma:literal>"'she</emma:literal>
                </emma:interpretation>
                <emma:interpretation id="interp2" emma:lang="en-IE" emma:confidence="0">
                  <emma:literal>sit</emma:literal>
                </emma:interpretation>
                <emma:interpretation id="interp3" emma:lang="en-IE" emma:confidence="0">
                  <emma:literal>suit</emma:literal>
                </emma:interpretation>
                <emma:interpretation id="interp4" emma:lang="en-IE" emma:confidence="0">
                  <emma:literal>"sin</emma:literal>
                </emma:interpretation>
              </emma:one-of>
            </emma:emma>
          </inkml:annotationXML>
          <inkml:trace contextRef="#ctx0" brushRef="#br0">-362 1279 0,'0'0'16,"0"0"-3,-9-11-5,9 11-1,0 0-2,0 0 0,0 0-2,0 0 0,9-8-1,-9 8 0,14-4 0,-4 3-1,2-1 1,3 2-1,1 0 0,-3 1 0,3 3-1,-4-1 1,-3 4 0,-9-7 0,12 18 0,-13-5 0,-2-1 0,-5 3-1,-1-1 1,-1-1 0,0 0 0,1-3-1,9-10 0,-15 15 0,15-15 0,-2 15 1,2-15-1,10 15 0,-1-7 1,4 4-1,1-1 2,2 1-2,0 2 0,-1 2 0,-2 0 1,-2 2-1,-4-2 0,-3 0 1,-4-2-1,-3-4 1,3-10 1,-15 14-1,2-12 1,-4-4 1,0-2 0,-2-2-1,-3-1 0,0 0 0,3 1 0,0 1-1,2 0-5,4-3-18,13 8-1,-16-9-1,16 9 0</inkml:trace>
          <inkml:trace contextRef="#ctx0" brushRef="#br0" timeOffset="548.0307">-112 1218 27,'0'0'22,"0"0"0,0 0-7,0 0-10,0 0-1,0 0-2,10-4 0,-2 5-1,2-1 0,6 0-1,0 0 1,1 0 0,3 0 0,-3-1 0,0 1-1,0 1 1,-2 1 0,-2 0-1,-13-2 1,15 10 0,-15-10-1,7 15 1,-7-4 0,-3 4-1,1 2 2,-4 7-1,2 1 1,-3 4 0,2 3 0,0 0 0,2 1 0,2-5 0,0 0-1,2-6 0,0-4-1,3-6-2,-4-12-2,9 13-4,-9-13-8,0 0-8,0 0-2,5-12 1</inkml:trace>
          <inkml:trace contextRef="#ctx0" brushRef="#br0" timeOffset="737.0407">-76 1422 49,'0'0'26,"0"0"1,0 0-6,16 9-15,0-8-3,5-1-3,4-4-4,2-2-16,3 3-6,-3-5-1,2 3 1</inkml:trace>
          <inkml:trace contextRef="#ctx0" brushRef="#br0" timeOffset="1187.0679">288 1184 38,'0'0'26,"0"0"2,-6-11-9,6 11-9,0 0-4,0 0-2,0 0-2,-4 17 0,3-4-2,1 3 1,-3 4 0,2 4-1,-3 2 1,1 2-1,0-1 0,3-1 1,0-6-1,1 0 0,4-6 1,1 0-1,2-6 0,4-3 0,1-2 0,1 0-1,0-2-3,0-1-1,-2 1-3,-2-3-2,-1 1-2,-9 1-2,9-12-6,-9 12 0,2-16 0,-2 16 3</inkml:trace>
          <inkml:trace contextRef="#ctx0" brushRef="#br0" timeOffset="1369.0778">385 1340 18,'0'0'18,"0"0"2,0 0 0,-2 22-2,3-3-5,0 3-4,2 4-1,0 3-2,4 5-1,-4-4-2,3 1-1,0-4-2,-1-4-3,3-5-16,1 3-7,-9-21-3,11 13 2</inkml:trace>
          <inkml:trace contextRef="#ctx0" brushRef="#br0" timeOffset="2090.1195">625 1178 18,'-12'-19'22,"12"19"0,-5-11-2,5 11-10,-4-11-3,4 11 0,0 0-2,1-15 0,-1 15-1,0 0 0,9-8-1,-9 8-1,13-6 0,-4 2-1,2 3 0,1 0 0,3 1 0,-3 1-1,1 3 1,0 2-1,-3 4 1,-10-10 0,14 24 0,-11-11-1,-3 4 1,-4-1 0,-2 0 0,-3-1 0,0 2-1,-2-2 1,1-2 0,-2-1-1,3 1 1,9-13-1,-15 20 1,11-9 0,4-11-1,-2 20 0,4-9 0,-1 0 0,3 2 0,0-1 0,0 1 0,-4-13 0,6 19-2,-6-19-4,9 17-10,-9-17-12,5 12-1,-5-12 1,3 11 0</inkml:trace>
          <inkml:trace contextRef="#ctx0" brushRef="#br1" timeOffset="-54010.0892">896-157 17,'-2'-15'10,"2"15"1,0 0 0,0-11 1,0 11-2,0 0 0,-2-10 0,2 10-3,0 0-1,-4-14 0,4 14-1,0 0-1,0 0 0,-3-13 0,3 13 0,0 0-1,0 0 0,0 0-1,0 0 0,0 0 0,-3 13 0,2 0 0,2 4 1,-2 6-1,1 8 0,0-1 0,0 3 0,0-2 0,1 3-1,-2-3 0,3-3 0,0-6 0,0-3 0,0-4 0,1-3 0,-3-12-1,4 14 1,-4-14-2,0 0-3,0 0-9,0 0-17,0 0 0,0 0-1,3-13 0</inkml:trace>
          <inkml:trace contextRef="#ctx0" brushRef="#br1" timeOffset="-52701.0143">724 478 25,'0'0'24,"0"0"0,0 0-4,0 0-8,12 18-3,-6-3-2,1-1-1,2 5 0,1-1-3,1-1 0,2-5-1,-1 0-1,5-7 0,0-4-1,2-4 0,1-7 1,1-3-1,-1-6 0,0-5 0,1-2 0,-5-5 0,-4-4 0,-3 2 0,-1 0 0,-6 5 0,-3 0 0,-2 7 0,-3 5 0,-1 5 0,7 11 0,-13-5-1,13 5-1,-11-2-16,11 2-9,0 0-2,-4 15 2,4-15-1</inkml:trace>
          <inkml:trace contextRef="#ctx0" brushRef="#br1" timeOffset="-53114.0368">706 349 12,'-3'-15'16,"3"15"-1,0 0-5,1-11-2,-1 11-2,0 0 0,0 0-1,0 0 2,0 0-2,0 0 0,0 0 0,3 11 0,-3-11 2,2 25-1,0-7 0,-2 5 0,1 4-1,0 4 0,-1 5 1,0 5-2,0 3-1,-1 0 1,1-1-2,-2 1 0,1-4-1,-2-4 1,0-6-2,0-5 1,2-7 0,-2-5-1,3-13 0,-2 13-1,2-13-1,0 0-5,0 0-6,6-16-15,-6 16-2,5-26-2,0 7 2</inkml:trace>
        </inkml:traceGroup>
      </inkml:traceGroup>
      <inkml:traceGroup>
        <inkml:annotationXML>
          <emma:emma xmlns:emma="http://www.w3.org/2003/04/emma" version="1.0">
            <emma:interpretation id="{C3D0E45C-01E6-45F0-9722-1ECF1321F402}" emma:medium="tactile" emma:mode="ink">
              <msink:context xmlns:msink="http://schemas.microsoft.com/ink/2010/main" type="line" rotatedBoundingBox="4907,14541 4888,15672 4657,15668 4677,14537"/>
            </emma:interpretation>
          </emma:emma>
        </inkml:annotationXML>
        <inkml:traceGroup>
          <inkml:annotationXML>
            <emma:emma xmlns:emma="http://www.w3.org/2003/04/emma" version="1.0">
              <emma:interpretation id="{4604F491-DE61-4323-A60D-17BFE26287D6}" emma:medium="tactile" emma:mode="ink">
                <msink:context xmlns:msink="http://schemas.microsoft.com/ink/2010/main" type="inkWord" rotatedBoundingBox="4907,14541 4888,15672 4657,15668 4677,14537"/>
              </emma:interpretation>
              <emma:one-of disjunction-type="recognition" id="oneOf1">
                <emma:interpretation id="interp5" emma:lang="en-IE" emma:confidence="0">
                  <emma:literal>1</emma:literal>
                </emma:interpretation>
                <emma:interpretation id="interp6" emma:lang="en-IE" emma:confidence="0">
                  <emma:literal>I</emma:literal>
                </emma:interpretation>
                <emma:interpretation id="interp7" emma:lang="en-IE" emma:confidence="0">
                  <emma:literal>T</emma:literal>
                </emma:interpretation>
                <emma:interpretation id="interp8" emma:lang="en-IE" emma:confidence="0">
                  <emma:literal>'</emma:literal>
                </emma:interpretation>
                <emma:interpretation id="interp9" emma:lang="en-IE" emma:confidence="0">
                  <emma:literal>|</emma:literal>
                </emma:interpretation>
              </emma:one-of>
            </emma:emma>
          </inkml:annotationXML>
          <inkml:trace contextRef="#ctx0" brushRef="#br0" timeOffset="-933.0534">19 0 1,'0'0'6,"0"0"0,0 0 0,0 0 0,0 0 0,1 16 0,-1-16-2,-2 20 1,1-6-2,1 5 0,-3 0-2,3 8 0,-2-1 0,1 5 0,-1 1 0,2 4 0,-3 0 0,3 1 0,-1-1 0,0-1 0,1-2 1,0 0-1,-2-4 0,2 0 1,-2-2-1,1 1 1,1-1-1,0-2 1,3 1-1,-3-2 0,2 0 0,0-2 0,0 0 0,0-4 0,0-2 0,0 0 0,-2 0-1,0 2 1,0-1 1,-2 4-1,2-1 0,0 2 0,0 0 0,0-2-1,1-1 1,-1-1 0,1-3-1,-1-1 1,0-14-1,3 20 0,-3-20 1,0 11-1,0-11 0,0 0 0,0 0-2,0 0-10,0 0-9,0 0-1,0 0 1</inkml:trace>
          <inkml:trace contextRef="#ctx0" brushRef="#br0" timeOffset="-1692.0968">-97 143 1,'0'0'19,"0"0"-1,0 0-6,0 0-4,0 0-1,0 0-2,0 0-1,0 0-1,0 0 0,0 0-2,0 0 1,0 0 1,0 0-1,0 0 0,0 0 1,0 0 0,0 0 0,0 0 0,5-11 0,-5 11 0,11-14-1,-3 3 0,0-1-1,3-3 1,0-1-1,1-3-1,0-1 1,-1 1-1,-1-1 1,0 2 0,-1 0 0,-5 2-1,2 4 1,-6 12 0,5-17 0,-5 17-1,0 0 1,0 0 0,6 14-1,-4-1 0,0 2 0,2 2 0,1 0 0,-1 1 0,3 0-1,-1-3 1,1-1-1,1-1 1,1-1-2,-1-1-2,-8-11-2,13 21-3,-13-21-6,11 15-8,-11-15-2,6 13 0</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26:10.365"/>
    </inkml:context>
    <inkml:brush xml:id="br0">
      <inkml:brushProperty name="width" value="0.04667" units="cm"/>
      <inkml:brushProperty name="height" value="0.04667" units="cm"/>
      <inkml:brushProperty name="color" value="#800080"/>
      <inkml:brushProperty name="fitToCurve" value="1"/>
    </inkml:brush>
  </inkml:definitions>
  <inkml:traceGroup>
    <inkml:annotationXML>
      <emma:emma xmlns:emma="http://www.w3.org/2003/04/emma" version="1.0">
        <emma:interpretation id="{41999E52-5FD4-41A2-B99E-6B0C5C71D97C}" emma:medium="tactile" emma:mode="ink">
          <msink:context xmlns:msink="http://schemas.microsoft.com/ink/2010/main" type="writingRegion" rotatedBoundingBox="7832,12579 6003,13548 5653,12887 7483,11918"/>
        </emma:interpretation>
      </emma:emma>
    </inkml:annotationXML>
    <inkml:traceGroup>
      <inkml:annotationXML>
        <emma:emma xmlns:emma="http://www.w3.org/2003/04/emma" version="1.0">
          <emma:interpretation id="{B482C2AA-9F3E-49C1-8FAB-0954B4851789}" emma:medium="tactile" emma:mode="ink">
            <msink:context xmlns:msink="http://schemas.microsoft.com/ink/2010/main" type="paragraph" rotatedBoundingBox="7832,12579 6003,13548 5653,12887 7483,11918" alignmentLevel="1"/>
          </emma:interpretation>
        </emma:emma>
      </inkml:annotationXML>
      <inkml:traceGroup>
        <inkml:annotationXML>
          <emma:emma xmlns:emma="http://www.w3.org/2003/04/emma" version="1.0">
            <emma:interpretation id="{4F3FA7AC-2CDA-497C-BD91-31A574715154}" emma:medium="tactile" emma:mode="ink">
              <msink:context xmlns:msink="http://schemas.microsoft.com/ink/2010/main" type="line" rotatedBoundingBox="7832,12579 6003,13548 5653,12887 7483,11918"/>
            </emma:interpretation>
          </emma:emma>
        </inkml:annotationXML>
        <inkml:traceGroup>
          <inkml:annotationXML>
            <emma:emma xmlns:emma="http://www.w3.org/2003/04/emma" version="1.0">
              <emma:interpretation id="{6843A6F3-A693-41C4-A20B-B7092AF36C57}" emma:medium="tactile" emma:mode="ink">
                <msink:context xmlns:msink="http://schemas.microsoft.com/ink/2010/main" type="inkWord" rotatedBoundingBox="7832,12579 6003,13548 5653,12887 7483,11918"/>
              </emma:interpretation>
              <emma:one-of disjunction-type="recognition" id="oneOf0">
                <emma:interpretation id="interp0" emma:lang="en-IE" emma:confidence="0">
                  <emma:literal>Its</emma:literal>
                </emma:interpretation>
                <emma:interpretation id="interp1" emma:lang="en-IE" emma:confidence="0">
                  <emma:literal>It's</emma:literal>
                </emma:interpretation>
                <emma:interpretation id="interp2" emma:lang="en-IE" emma:confidence="0">
                  <emma:literal>its.</emma:literal>
                </emma:interpretation>
                <emma:interpretation id="interp3" emma:lang="en-IE" emma:confidence="0">
                  <emma:literal>Fs.</emma:literal>
                </emma:interpretation>
                <emma:interpretation id="interp4" emma:lang="en-IE" emma:confidence="0">
                  <emma:literal>hits</emma:literal>
                </emma:interpretation>
              </emma:one-of>
            </emma:emma>
          </inkml:annotationXML>
          <inkml:trace contextRef="#ctx0" brushRef="#br0">3561 1942 6,'0'0'16,"0"0"-1,0 0-5,-1-13-1,1 13-2,0 0-2,2-13-1,-2 13-1,0 0 0,7-11-1,-7 11 0,0 0 2,0 0-2,0 0 0,0 0 0,0 0-1,0 0 1,0 0-1,0 0 0,1 11 0,-4 0-1,-1 6 1,-2 2-1,-2 5 0,-1 1 1,1 2-1,-2 1 0,-1-3 0,1-5 0,2 0 0,-1-6 0,3-1 0,6-13 0,-7 16 0,7-16-1,0 0 0,0 0 0,0 0 0,10 4 0,-10-4 0,17-5 1,-8 1-1,4 0 2,-1 2-1,2 1 0,-1 1 0,-2 2 0,4 1 0,-6 0 0,3 2 0,-4 0-1,-8-5 1,16 8-2,-16-8-2,10 6-3,-10-6-3,0 0-3,12 4-4,-12-4-4</inkml:trace>
          <inkml:trace contextRef="#ctx0" brushRef="#br0" timeOffset="309.0176">3672 2139 2,'-2'17'5,"2"3"0,-3-1-1,2-2-1,-2 0 0,3-4-1,-2 0-4,2-13-7,3 17-3</inkml:trace>
          <inkml:trace contextRef="#ctx0" brushRef="#br0" timeOffset="1730.0987">4052 1874 9,'0'0'12,"0"0"1,0 0 0,0 0 0,0 0-2,0 0-2,0 0 1,0 0-3,0 0-1,0 0-1,0 0 1,0 0-2,0 0 0,0 0-1,0 0 0,-12 2 0,12-2-1,-11 4-1,0-1-1,2 0 0,-3 2 0,-1 0 0,1 1 0,-3 1 0,2-1-1,2 1 1,-1 0 0,3-4 0,9-3-1,-14 10 1,14-10 0,-10 9 0,10-9-1,0 0 1,-6 14 0,6-14 0,-3 13 0,3-13-1,-1 14 1,1-14 0,-3 13 0,3-13 1,0 11-1,0-11 0,0 0 0,0 0 0,8 11 0,-8-11 0,0 0 0,0 0 0,13-1 0,-13 1 1,13-3-1,-13 3 0,16-4 0,-5 3 0,0 1-1,2 1 1,-1 2-2,1 2 1,2 0-1,-3 4 0,1-1 0,-2 4 0,-1-1 1,-2 1 0,-1 2 1,-3 0-1,-1-1 2,-5 0-1,0 0 0,-2-3 1,-3 2 0,-5-2 1,0-2 1,-5-1 0,1 0 2,-4-3 0,-2-1 1,0-3 0,1 3-1,3-4-1,2 1-2,4 0-8,12 0-22,-12-9-1,12 9-2,5-19 0</inkml:trace>
          <inkml:trace contextRef="#ctx0" brushRef="#br0" timeOffset="2580.1475">3277 2439 4,'0'0'12,"0"0"-1,0 0-4,0 0-2,0 0-1,0 0 0,0 0-1,0 0 0,0 0 0,0 0 0,0 0 0,10-2 0,-10 2 0,17-3 0,-5 2-1,3 0 0,2-1-1,0 1 0,4 0 0,-4 1-1,3-1 0,1 1 0,-1-2 0,3 1 0,-1 0-1,2 0 0,0-1-1,0 0-1,1 1 0,-1-2 0,-3 2-1,2 0-1,-2 1-3,-1-3-2,0 4 0,-3-2-1,3 4 0</inkml:trace>
          <inkml:trace contextRef="#ctx0" brushRef="#br0" timeOffset="3819.2181">3727 2419 0,'0'0'13,"0"0"-3,0 0-5,0 0-2,0 0 0,0 0-1,0 0 0,0 0 0,0 0-2,8-4 0,-8 4 0,12 2 0,-12-2 1,14 1-1,-3-1 0,1 1 1,0-1-1,1 1 1,2-1-1,0 0 1,0 2-1,1-4 1,0 2-1,0-1 1,0 1-1,0 0 1,-3 0-1,2 0 1,-2 0-1,2-1 0,-2 1 1,0-1-1,-1-1 1,-1 1 0,1 0-1,-1 1 1,2-1-1,-3 1 0,1 0 1,-1 0-1,1-2 0,0 2 1,-1-1-1,0 1 1,-10 0-1,18-2 0,-18 2 1,18-3-1,-18 3 0,12-1 0,-12 1 0,11 0 0,-11 0 0,10 0 0,-10 0 1,0 0-1,9 0 0,-9 0-4,0 0-7,0 0-5,0 0-1</inkml:trace>
          <inkml:trace contextRef="#ctx0" brushRef="#br0" timeOffset="-22270.2738">2664 2730 12,'0'0'19,"-9"-16"-1,9 16-4,0 0-4,0 0-2,0 0-2,0-11-2,0 11-2,0 0 1,0 0-1,0 0 1,0 0 0,0 0 1,0 0-1,0 0 1,0 0 0,0 0-1,0 0-1,-10-5 0,10 5-1,0 0 1,0 0-2,0 0 1,5 14-1,-5-14 1,4 11-1,-4-11 1,10 14-1,-10-14 0,16 16 0,-5-7-1,1-2 1,4 2 0,-2-3-1,2 3 1,-1-3 0,-1 0 0,-2-1 0,-3 0 0,-9-5 0,14 6 0,-14-6 0,0 0-1,9 5 1,-9-5 0,0 0 0,0 0-1,0 0 0,0 0 1,0 0-1,0 0 0,0 0 1,0 0 0,0 0 0,0 0 0,1 12 0,-1-12 0,0 0 0,0 0 0,-9 8 0,9-8 0,0 0 0,-9 14 0,9-14 0,-8 12 0,8-12 0,-8 14 0,8-14 0,-10 19 0,10-19 1,-13 21 0,6-9 0,0 1 0,1-1 1,-3 1-1,2 0 2,0 0-1,0-1 0,7-12 0,-10 19 0,10-19-1,-5 17 1,5-17-2,-4 14 1,4-14-1,-2 11 1,2-11-1,0 0-2,-2 12-4,2-12-16,0 0-6,0 0-1,-2-17 1</inkml:trace>
          <inkml:trace contextRef="#ctx0" brushRef="#br0" timeOffset="-23311.3328">2262 2869 13,'0'0'15,"0"0"-1,0 0-3,-9 5-4,9-5-1,0 0-2,0 0 0,0 0 0,0 0-1,0 0 3,0 0-2,0 0 1,0 0-1,-11 6 0,11-6 0,0 0-1,0 0-1,0 0 0,0 0 0,0 0-1,0 0 0,12 1 0,-12-1 0,12 0-1,-2-1 1,0 0-1,2-1 1,1 1-1,-1 0 0,3-2 0,-2 2 1,0 0-1,1 0 0,0-2 0,-2 2-1,1 0 1,-1-2 0,2 1-1,-5-1 0,3 1 1,-2-1-1,-10 3 1,17-2 0,-17 2 0,14 1 0,-14-1 0,13 2 0,-13-2 1,12 3-1,-12-3 0,12 1 0,-12-1 0,17-1 0,-17 1 0,15-1 0,-15 1 0,14 0 0,-14 0 0,11 1 0,-11-1 0,11 2 0,-11-2 0,9 3 0,-9-3 1,10 1-1,-10-1 0,14 0 0,-14 0 0,14 1 0,-14-1 0,15 0 0,-15 0 0,11 3 0,-11-3 0,11 4 0,-11-4 0,0 0 0,10 3 0,-10-3 0,0 0-1,14 2 1,-14-2 0,11 0 0,-11 0 0,11 0 0,-11 0 0,12-2-1,-12 2 1,9-1 0,-9 1 1,0 0-1,9-1 0,-9 1 0,0 0 0,11 0 0,-11 0 0,0 0 1,12-3-1,-12 3 0,0 0 0,13-3 0,-13 3 0,0 0 0,0 0 0,9 0 0,-9 0-1,0 0 1,0 0 0,0 0 0,0 0 0,0 0 0,0 0-1,0 0-1,0 0-3,0 0-6,8 7-13,-8-7 0,0 0-1,-3-12 1</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3-26T10:35:42.608"/>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5F3BC6CD-344A-4B71-895A-01A87DB27DE4}" emma:medium="tactile" emma:mode="ink">
          <msink:context xmlns:msink="http://schemas.microsoft.com/ink/2010/main" type="writingRegion" rotatedBoundingBox="7954,10211 13678,10112 13691,10877 7967,10976"/>
        </emma:interpretation>
      </emma:emma>
    </inkml:annotationXML>
    <inkml:traceGroup>
      <inkml:annotationXML>
        <emma:emma xmlns:emma="http://www.w3.org/2003/04/emma" version="1.0">
          <emma:interpretation id="{C52E6D86-2B8D-42BF-AEBE-4BF1E87776FC}" emma:medium="tactile" emma:mode="ink">
            <msink:context xmlns:msink="http://schemas.microsoft.com/ink/2010/main" type="paragraph" rotatedBoundingBox="7954,10211 13678,10112 13691,10877 7967,10976" alignmentLevel="1"/>
          </emma:interpretation>
        </emma:emma>
      </inkml:annotationXML>
      <inkml:traceGroup>
        <inkml:annotationXML>
          <emma:emma xmlns:emma="http://www.w3.org/2003/04/emma" version="1.0">
            <emma:interpretation id="{8625F052-396D-47C9-A292-6BFE1A58BE9D}" emma:medium="tactile" emma:mode="ink">
              <msink:context xmlns:msink="http://schemas.microsoft.com/ink/2010/main" type="line" rotatedBoundingBox="7954,10211 13678,10112 13691,10877 7967,10976"/>
            </emma:interpretation>
          </emma:emma>
        </inkml:annotationXML>
        <inkml:traceGroup>
          <inkml:annotationXML>
            <emma:emma xmlns:emma="http://www.w3.org/2003/04/emma" version="1.0">
              <emma:interpretation id="{71D05340-DC42-48F8-B8DF-E9F658366F28}" emma:medium="tactile" emma:mode="ink">
                <msink:context xmlns:msink="http://schemas.microsoft.com/ink/2010/main" type="inkWord" rotatedBoundingBox="9219,10533 9813,10522 9821,10944 9226,10955"/>
              </emma:interpretation>
              <emma:one-of disjunction-type="recognition" id="oneOf0">
                <emma:interpretation id="interp0" emma:lang="en-IE" emma:confidence="0">
                  <emma:literal>say</emma:literal>
                </emma:interpretation>
                <emma:interpretation id="interp1" emma:lang="en-IE" emma:confidence="0">
                  <emma:literal>Say</emma:literal>
                </emma:interpretation>
                <emma:interpretation id="interp2" emma:lang="en-IE" emma:confidence="0">
                  <emma:literal>gay</emma:literal>
                </emma:interpretation>
                <emma:interpretation id="interp3" emma:lang="en-IE" emma:confidence="0">
                  <emma:literal>sag</emma:literal>
                </emma:interpretation>
                <emma:interpretation id="interp4" emma:lang="en-IE" emma:confidence="0">
                  <emma:literal>soy</emma:literal>
                </emma:interpretation>
              </emma:one-of>
            </emma:emma>
          </inkml:annotationXML>
          <inkml:trace contextRef="#ctx0" brushRef="#br0">1330 324 13,'-6'-4'19,"6"4"-1,-6 3-7,6-3-8,-7 1 0,7-1-1,-9 4 1,9-4-1,-10 6 0,4-2 0,0 1-1,1 1-1,3 0 0,1 0 0,2-1 1,6 1-1,3-1 0,6 1-1,1 0-1,1 2 1,-1 1-1,0 3 1,-4 1 1,-5 2 3,-5 1 2,-5-1 4,-6 1 1,-4-3 0,-4-1 1,-3-5-1,1-3-3,0-5-4,0-4-10,3-6-19,8 1-3,0-6 0,10 2-1</inkml:trace>
          <inkml:trace contextRef="#ctx0" brushRef="#br0" timeOffset="400.0226">1499 352 43,'3'-6'26,"-3"6"1,-7-5-4,-1 5-21,2 2 0,-2 4-1,1 3 0,0 4 0,0 3 0,4 4 0,1 0-1,5 1 0,1-3-1,4-4 0,3-4-1,3-6 0,0-7-2,-1-5-1,0-6 1,-2-1 0,-3-4 1,-2 3 0,-3 0 0,-2 5 1,0 5 2,-1 6 1,0 0 0,1 11 1,1 2 0,2 2 0,1 3 0,1 0-3,2-2-13,-2-5-8,5-2-1,-4-6-1</inkml:trace>
          <inkml:trace contextRef="#ctx0" brushRef="#br0" timeOffset="843.0483">1683 358 51,'0'0'27,"1"6"2,-3 5-5,1 2-18,3 3-4,2 0-1,2-1-1,2-1 1,2-5-2,1-5 2,-1-4-1,1-6 0,-2-4 0,0-4-1,-3-1 2,-1-2 0,-1 4 1,-1 1 0,-1 5 0,-2 7 1,6 3 0,-3 7 1,2 9 0,0 4-1,4 8 0,0 2 1,2 4-2,-2-1 1,0 0-2,-2-2 0,-4-5-1,-4-4 1,-3-6 0,-7-5-1,-4-4 0,-4-5 0,-4-3 0,-2-5 1,-1 0-1,0-2 0,2 0 1,4-1-4,2-1-15,3 1-13,6 1-2,5-1-1,5 0 1</inkml:trace>
        </inkml:traceGroup>
        <inkml:traceGroup>
          <inkml:annotationXML>
            <emma:emma xmlns:emma="http://www.w3.org/2003/04/emma" version="1.0">
              <emma:interpretation id="{639763B4-0818-42B3-B74C-475FC16018F8}" emma:medium="tactile" emma:mode="ink">
                <msink:context xmlns:msink="http://schemas.microsoft.com/ink/2010/main" type="inkWord" rotatedBoundingBox="10108,10244 10836,10231 10845,10720 10117,10733"/>
              </emma:interpretation>
              <emma:one-of disjunction-type="recognition" id="oneOf1">
                <emma:interpretation id="interp5" emma:lang="en-IE" emma:confidence="0">
                  <emma:literal>with</emma:literal>
                </emma:interpretation>
                <emma:interpretation id="interp6" emma:lang="en-IE" emma:confidence="0">
                  <emma:literal>With</emma:literal>
                </emma:interpretation>
                <emma:interpretation id="interp7" emma:lang="en-IE" emma:confidence="0">
                  <emma:literal>wik</emma:literal>
                </emma:interpretation>
              </emma:one-of>
            </emma:emma>
          </inkml:annotationXML>
          <inkml:trace contextRef="#ctx0" brushRef="#br0" timeOffset="1648.0936">2160 367 6,'0'0'23,"0"0"1,4-6-1,-4 6-6,0 0-5,0 0-1,-3 9-2,1 1-3,0 3-1,0 2-4,1 2 2,0 1-2,2 0 0,2-2 0,1-3 0,3-5-1,3-5-1,0-5 0,1-4-1,-1-5 0,0-2 0,-2-1 0,-1 2 0,-2 0 1,-1 2 0,-4 10 3,6-4-1,-6 4 0,9 11 1,-2-1-1,2 1 1,2-1-1,2 0 0,1-3-1,-1-3 1,1-4-2,-1-6 0,-4-2 2,-3-3-1,-3-3 0,-2-1 0,-3 0 1,0-1-1,-3 3 1,1 3-1,-1 1-3,2 4-8,3 5-16,-9-2-1,9 2 0,-8 8 0</inkml:trace>
          <inkml:trace contextRef="#ctx0" brushRef="#br0" timeOffset="1890.1078">2455 331 54,'0'0'31,"5"-10"0,-5 10 0,2 6-20,-4 1-6,3 7 0,-4 5 0,3 4-3,-1 3-2,1 0-5,1 0-8,1-3-15,-2-9-2,5-3-3,-5-11 2</inkml:trace>
          <inkml:trace contextRef="#ctx0" brushRef="#br0" timeOffset="2046.1168">2490 175 67,'-2'-10'32,"3"2"-1,-3 0-4,3 2-38,-1 6-17,0-9-3,0 9-2</inkml:trace>
          <inkml:trace contextRef="#ctx0" brushRef="#br0" timeOffset="2828.1613">2567 251 40,'6'-10'29,"5"0"2,-1-3-2,4-2-9,3 0-13,1-3-2,2 1-3,-4-1-1,1 0-2,-3 1-1,-3 2 0,-3 1 0,-3 3 0,-2 3-1,-2 2 0,-1 6 1,0 0 0,0 0 2,-3 8 0,2 4 2,1 5 0,0 5 0,0 8 1,0 6-1,-2 3 3,-1-1 0,3 0 2,-3-5-2,1-5 0,0-8 0,4-9 0,-2-11 0,7-6-2,0-6-2,3-4-2,2 1-1,0-1 1,2 4-1,-2 3 0,0 7 1,0 8 0,-3 8 2,0 5 0,-3 5 0,-1 6 0,-2 0-2,2-2-21,-1-4-11,2-4-1,-1-10 0,3-7-2</inkml:trace>
          <inkml:trace contextRef="#ctx0" brushRef="#br0" timeOffset="2340.1341">2581 25 40,'5'13'28,"-5"6"1,-2 3-4,2 8-11,-2 9-3,1 5-4,2 4-2,-2 2-1,2 0-2,2-4-1,0-7 0,0-7 0,2-10-3,-2-9-5,-3-13-20,8-2-3,-4-8 0,-5-7-1</inkml:trace>
        </inkml:traceGroup>
        <inkml:traceGroup>
          <inkml:annotationXML>
            <emma:emma xmlns:emma="http://www.w3.org/2003/04/emma" version="1.0">
              <emma:interpretation id="{0C3BB10A-F0EB-465E-91CB-7FB974E83CC7}" emma:medium="tactile" emma:mode="ink">
                <msink:context xmlns:msink="http://schemas.microsoft.com/ink/2010/main" type="inkWord" rotatedBoundingBox="11258,10158 11918,10146 11928,10764 11268,10775"/>
              </emma:interpretation>
              <emma:one-of disjunction-type="recognition" id="oneOf2">
                <emma:interpretation id="interp8" emma:lang="en-IE" emma:confidence="0">
                  <emma:literal>95%</emma:literal>
                </emma:interpretation>
                <emma:interpretation id="interp9" emma:lang="en-IE" emma:confidence="0">
                  <emma:literal>99%</emma:literal>
                </emma:interpretation>
                <emma:interpretation id="interp10" emma:lang="en-IE" emma:confidence="0">
                  <emma:literal>go</emma:literal>
                </emma:interpretation>
                <emma:interpretation id="interp11" emma:lang="en-IE" emma:confidence="0">
                  <emma:literal>9S%</emma:literal>
                </emma:interpretation>
                <emma:interpretation id="interp12" emma:lang="en-IE" emma:confidence="0">
                  <emma:literal>9s%</emma:literal>
                </emma:interpretation>
              </emma:one-of>
            </emma:emma>
          </inkml:annotationXML>
          <inkml:trace contextRef="#ctx0" brushRef="#br0" timeOffset="4010.2291">3451 43 26,'0'0'26,"-6"-9"1,6 9-1,-11-7-9,6 2-6,-1 1-1,-1 1-3,-1 3-2,0 0-1,-2 4-3,-1 3 0,-2 4-2,-1 4 0,-1 3 0,2 4 0,1-1 0,3 0-1,5-2 2,4-3-2,7-5 1,2-3-1,5-7-1,3-4-1,2-4-1,0-5 2,-2-1-1,-2-3 1,-4 1 0,-2 0 3,-3 2 0,-1 4 2,-5 9 2,0 0-1,0 0 1,-2 15 1,1 7-1,-1 7 0,-1 10-1,1 7 0,-1 1 0,1 1-1,0-1-1,0-6 0,1-5-1,1-9 1,0-11-5,2-8-11,-2-8-14,5-4 0,0-3-2,-2-9 2</inkml:trace>
          <inkml:trace contextRef="#ctx0" brushRef="#br0" timeOffset="4461.2554">3666 17 56,'0'-11'32,"-1"4"-1,-5 1-1,-2 1-16,0 5-4,-3 2-5,2 3-2,-3 1-1,-1 3-2,1 3 0,0 0-1,2 2 0,2 1 0,2 2-1,3-2-1,3 1-2,3 0-2,6 1 1,3-1-1,3 1-1,2-1 0,3 2-1,-3 2 1,1 5 1,-5 0 2,-5 4 1,-7 1 3,-5 3 3,-6-1 2,-6-3 3,-3-2 1,-1-8 1,-1-5-2,-1-7 0,3-7-8,2-8-15,5-4-10,1-9-2,6 0 0,-1-8-1</inkml:trace>
          <inkml:trace contextRef="#ctx0" brushRef="#br0" timeOffset="4799.2742">3784-3 40,'2'-10'26,"-6"0"1,4 10-6,-9-5-9,3 9-2,0 4-4,-1 2-3,1 2-1,2 3-1,2-1-1,3-1-1,2-1 1,4-6-1,2-5 1,3-5-1,1-7 0,-1-3 0,-1-5 1,-1 1-2,-4-3-2,-2 5-4,-4 2-8,-3 3-7,3 11-3,-10-2-1,6 7 0</inkml:trace>
          <inkml:trace contextRef="#ctx0" brushRef="#br0" timeOffset="5032.2869">3911-60 66,'-3'11'33,"-1"9"-1,-5 5-2,-1 9-19,-4 12-4,-2 10-5,-1 5-4,0 8-10,-1-2-4,2-3-3,2-6-7,2-11-6,6-9 1,3-18 1</inkml:trace>
          <inkml:trace contextRef="#ctx0" brushRef="#br0" timeOffset="5341.3056">3845 392 78,'-1'8'31,"-3"0"-1,2 3-4,1 2-19,1 0-3,3 1-2,3-4-1,4-2-1,5-6 0,1-5-1,2-5 0,1-5 0,-3-4-1,-3 0 0,-5-3 0,-6 3 2,-6 2-6,-5 1-6,-4 5-18,0 6 1,-2-2-2,6 3 1</inkml:trace>
        </inkml:traceGroup>
        <inkml:traceGroup>
          <inkml:annotationXML>
            <emma:emma xmlns:emma="http://www.w3.org/2003/04/emma" version="1.0">
              <emma:interpretation id="{EDD8BB93-DEFF-46CF-A05C-FDACAC208928}" emma:medium="tactile" emma:mode="ink">
                <msink:context xmlns:msink="http://schemas.microsoft.com/ink/2010/main" type="inkWord" rotatedBoundingBox="12210,10201 13679,10175 13688,10709 12220,10734"/>
              </emma:interpretation>
              <emma:one-of disjunction-type="recognition" id="oneOf3">
                <emma:interpretation id="interp13" emma:lang="en-IE" emma:confidence="0">
                  <emma:literal>confidence</emma:literal>
                </emma:interpretation>
                <emma:interpretation id="interp14" emma:lang="en-IE" emma:confidence="0">
                  <emma:literal>Confidence</emma:literal>
                </emma:interpretation>
                <emma:interpretation id="interp15" emma:lang="en-IE" emma:confidence="0">
                  <emma:literal>confident</emma:literal>
                </emma:interpretation>
                <emma:interpretation id="interp16" emma:lang="en-IE" emma:confidence="0">
                  <emma:literal>confiders</emma:literal>
                </emma:interpretation>
                <emma:interpretation id="interp17" emma:lang="en-IE" emma:confidence="0">
                  <emma:literal>confided</emma:literal>
                </emma:interpretation>
              </emma:one-of>
            </emma:emma>
          </inkml:annotationXML>
          <inkml:trace contextRef="#ctx0" brushRef="#br0" timeOffset="6243.3569">4329 301 42,'0'0'27,"-7"0"1,7 0-2,-5 0-14,5 0-7,-6 1-1,6-1-3,-5 6-1,3 0 1,-3 2-1,0 5 1,-1 1 0,-1 3-1,-1 1 1,1 3 1,1 0-1,2-2 0,4-1-2,4-2-4,6-3-16,1-7-6,7 0-1,-3-8-1</inkml:trace>
          <inkml:trace contextRef="#ctx0" brushRef="#br0" timeOffset="6491.3706">4400 358 57,'-10'7'26,"4"8"1,0 0-7,1 4-15,6 2-3,3-2-3,4-1 0,3-4 0,3-5-3,3-5 0,-3-7-4,2-6-1,-4-5-4,-2-4-6,-3-1 1,-7-3-2,1 4-2</inkml:trace>
          <inkml:trace contextRef="#ctx0" brushRef="#br0" timeOffset="6868.3924">4545 438 56,'0'0'29,"7"4"-2,-7-4-4,0-10-10,2 1-3,1-2-7,2-4-2,2-1-3,1-1 1,2 2-1,1 1-1,2 6 1,-1 3 0,1 8 1,-2 5 0,-2 4 1,-3 5 0,-2 5 0,-3 0 1,-1 0-3,-1-2-6,-3-5-16,3 0-3,-4-8-1,5-1-2</inkml:trace>
          <inkml:trace contextRef="#ctx0" brushRef="#br0" timeOffset="7410.4236">4745 267 61,'11'-2'30,"1"-2"-2,5 3-2,0-1-30,2-1-20,4 4-4,-5-3-1,1 5 1</inkml:trace>
          <inkml:trace contextRef="#ctx0" brushRef="#br0" timeOffset="7213.4126">4895 41 44,'0'-14'26,"-1"5"0,-5-2-5,-1 2-14,0 2-1,-3 1-3,1 2-2,-1 2 0,0 5-1,0 3 0,0 7 0,2 5 0,-1 7 1,2 11-2,1 5 0,2 7-3,3-1-2,1 0-4,3-1-4,1-9-8,2-1-2,-1-14-2,2-3 2</inkml:trace>
          <inkml:trace contextRef="#ctx0" brushRef="#br0" timeOffset="7590.4336">4957 332 47,'0'7'31,"1"6"0,-2 0-1,-1 2-13,0 3-14,-1-1-21,3 2-10,-3-7-2,3 0-1</inkml:trace>
          <inkml:trace contextRef="#ctx0" brushRef="#br0" timeOffset="7751.443">4974 225 47,'-6'-6'11,"6"6"-11,0 0-1,-8-2-20,8 2-5</inkml:trace>
          <inkml:trace contextRef="#ctx0" brushRef="#br0" timeOffset="8680.4962">5108 309 26,'0'0'25,"0"0"-1,-3-7 0,3 7-10,-11-3-10,5 5-3,-3 4-3,-2 5-1,1 3-4,0 4-2,1 2 0,4 0 0,3 0 1,4-2 0,6-7 4,3-4 2,4-7 6,1-6 3,2-7 2,-1-5 3,0-8 0,-1-4 1,-3-5-2,-2-5-3,-1-2-1,1-2-2,-2 3-2,-3 1-1,1 7-2,-2 5 0,0 6 0,-2 9 0,-3 13 0,0 0 0,-2 7 0,-2 10 1,-3 7-1,-2 8 0,-1 8 0,-1 6 0,1 4 0,0 0 0,3-2 1,3-2 1,5-8 1,5-6 0,4-11 0,5-7 0,1-11 1,4-3-1,0-9-2,1-4-1,-4-5 0,-1-5-1,-4-2 0,-3-4 0,-4 1-2,-3 2 1,-5 4-1,-5 3-2,1 9 1,-2 6 1,-1 10 0,0 7 0,2 9 0,1 4 2,2 3 2,4 2 0,1-1 1,3-4 0,4-5-1,1-6 1,2-9-1,0-6-1,3-6 0,-2-4-1,0-2 0,0-2 0,-2 2-1,-3 1 1,0 5-1,-6 6 2,0 0 0,0 0 2,0 0 1,-2 9-1,2-9 1,-4 8-1,4-8 1,0 0-2,4-8-2,3-3-2,0-3-1,3-3-1,0-1 0,1 0 0,1 3 0,-2 1 1,-1 6 3,-2 6 1,-7 2 2,9 15 1,-9-1 0,-1 3 0,-1 4 0,-1 1-1,0 0-5,-1 0-19,0-7-4,2 2-3,-3-9 2</inkml:trace>
          <inkml:trace contextRef="#ctx0" brushRef="#br0" timeOffset="9131.5225">5584 268 46,'-2'-6'27,"2"6"1,-8-1-2,1 7-17,-1 5-6,-1 6-2,0 4 1,2 2-1,0 4 1,3 1 0,4-1 1,4-2 0,4-2 0,3-7 0,4-5-1,4-7 2,0-6-4,2-6 1,1-7-1,-2-4 0,-3-3-1,-5-3 0,-2-1 1,-4-1-2,-5 4 1,-1 2-2,-4 2-4,-4 7-1,0 2-1,1 9 0,-3 5 0,2 7 1,1 5 3,1 4 3,2 2 3,4 1 2,5 0 0,4-3-12,5-1-11,1-8-1,4 1-2,-2-11 0</inkml:trace>
          <inkml:trace contextRef="#ctx0" brushRef="#br0" timeOffset="9800.5604">4409 360 28,'0'0'21,"0"5"-2,0-5-1,6-1-12,2 1-2,0 0-2,1 2-6,3-1-14,1 5-3,-7-1 0,3 4-1</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4-14T07:34:06.827"/>
    </inkml:context>
    <inkml:brush xml:id="br0">
      <inkml:brushProperty name="width" value="0.04667" units="cm"/>
      <inkml:brushProperty name="height" value="0.04667" units="cm"/>
      <inkml:brushProperty name="color" value="#3165BB"/>
      <inkml:brushProperty name="fitToCurve" value="1"/>
    </inkml:brush>
    <inkml:brush xml:id="br1">
      <inkml:brushProperty name="width" value="0.04667" units="cm"/>
      <inkml:brushProperty name="height" value="0.04667" units="cm"/>
      <inkml:brushProperty name="fitToCurve" value="1"/>
    </inkml:brush>
  </inkml:definitions>
  <inkml:traceGroup>
    <inkml:annotationXML>
      <emma:emma xmlns:emma="http://www.w3.org/2003/04/emma" version="1.0">
        <emma:interpretation id="{348C8637-C33E-466B-9A7A-8501DB9909BA}" emma:medium="tactile" emma:mode="ink">
          <msink:context xmlns:msink="http://schemas.microsoft.com/ink/2010/main" type="writingRegion" rotatedBoundingBox="3319,10029 8832,10142 8817,10855 3304,10742"/>
        </emma:interpretation>
      </emma:emma>
    </inkml:annotationXML>
    <inkml:traceGroup>
      <inkml:annotationXML>
        <emma:emma xmlns:emma="http://www.w3.org/2003/04/emma" version="1.0">
          <emma:interpretation id="{3F79D9E4-9B0A-46F1-AAEF-93213A57E336}" emma:medium="tactile" emma:mode="ink">
            <msink:context xmlns:msink="http://schemas.microsoft.com/ink/2010/main" type="paragraph" rotatedBoundingBox="3319,10029 8832,10142 8817,10855 3304,10742" alignmentLevel="1"/>
          </emma:interpretation>
        </emma:emma>
      </inkml:annotationXML>
      <inkml:traceGroup>
        <inkml:annotationXML>
          <emma:emma xmlns:emma="http://www.w3.org/2003/04/emma" version="1.0">
            <emma:interpretation id="{B8CC311C-6CBB-4FD3-BCAB-D9852CD06D27}" emma:medium="tactile" emma:mode="ink">
              <msink:context xmlns:msink="http://schemas.microsoft.com/ink/2010/main" type="line" rotatedBoundingBox="3319,10029 8832,10142 8817,10855 3304,10742"/>
            </emma:interpretation>
          </emma:emma>
        </inkml:annotationXML>
        <inkml:traceGroup>
          <inkml:annotationXML>
            <emma:emma xmlns:emma="http://www.w3.org/2003/04/emma" version="1.0">
              <emma:interpretation id="{8BB39B7A-EE4C-43DF-A541-778A058117E7}" emma:medium="tactile" emma:mode="ink">
                <msink:context xmlns:msink="http://schemas.microsoft.com/ink/2010/main" type="inkWord" rotatedBoundingBox="3319,10029 6104,10086 6090,10799 3304,10742"/>
              </emma:interpretation>
              <emma:one-of disjunction-type="recognition" id="oneOf0">
                <emma:interpretation id="interp0" emma:lang="en-IE" emma:confidence="0">
                  <emma:literal>Distribution</emma:literal>
                </emma:interpretation>
                <emma:interpretation id="interp1" emma:lang="en-IE" emma:confidence="0">
                  <emma:literal>Distribution on</emma:literal>
                </emma:interpretation>
                <emma:interpretation id="interp2" emma:lang="en-IE" emma:confidence="0">
                  <emma:literal>Distributi on</emma:literal>
                </emma:interpretation>
                <emma:interpretation id="interp3" emma:lang="en-IE" emma:confidence="0">
                  <emma:literal>Distribute, on</emma:literal>
                </emma:interpretation>
                <emma:interpretation id="interp4" emma:lang="en-IE" emma:confidence="0">
                  <emma:literal>Distribute on</emma:literal>
                </emma:interpretation>
              </emma:one-of>
            </emma:emma>
          </inkml:annotationXML>
          <inkml:trace contextRef="#ctx0" brushRef="#br0">4 50 12,'0'0'20,"7"-18"1,-7 18-5,12-14-6,-12 14-1,15-11-3,-4 6 0,0 2-1,2 2-1,0 3-1,4 3 0,2 2-2,0 1 1,4 6-2,-1 4 0,0 0 0,-2 6-1,-4 3 1,-4 4-1,-5 3 0,-7 2 0,-6 2 0,-5 2 1,-5-2-1,-4 1 1,-4-4-1,-1-5 1,-2-2 0,1-7-2,-2-4-2,4-9-8,3 4-11,-1-15-1,9 6 0</inkml:trace>
          <inkml:trace contextRef="#ctx0" brushRef="#br0" timeOffset="-452.4008">-13 82 2,'0'0'8,"0"0"-2,0 0 1,0 0-1,1-14 1,-1 14 0,0 0 0,0 0 0,0 0-1,0 0-1,0 0-1,0 0-1,4-13 0,-4 13-1,0 0-1,0 0 0,0 0 0,0 0 1,0 0-1,0 0 1,8 15-1,-7-1 1,1 5 0,-2 4 0,1 4 0,-2 4-1,-2 3 1,1 1-2,-1-2 1,-1-1-1,0 0 1,1-2 0,1-5-1,0-4 0,3-2 0,0-5-1,1-2-1,-2-12-5,7 13-13,-7-13-2,2-13-1,-7-6 1</inkml:trace>
          <inkml:trace contextRef="#ctx0" brushRef="#br0" timeOffset="904.801">391 157 58,'0'0'25,"0"0"-2,-1-20-26,1 20-23,0 0 1,11-4-1</inkml:trace>
          <inkml:trace contextRef="#ctx0" brushRef="#br0" timeOffset="717.6013">414 317 20,'8'-4'19,"-8"4"0,0 0-4,0 0-10,0 0-2,0 0 2,0 0-1,0 0 1,0 0 0,-3 20 1,2-7-2,-2 3 2,0 4-3,0 0 0,0 2-2,2-2-1,-2-3 1,3-2-2,-1-3 0,1-12-6,0 0-14,5 11-5,-6-22 0,1 11 0</inkml:trace>
          <inkml:trace contextRef="#ctx0" brushRef="#br0" timeOffset="1435.2026">618 243 22,'0'0'22,"0"0"1,-12 4 0,12-4-13,0 0-4,0 0-1,0 0-1,-10-1-1,10 1-1,0 0 0,-12 6-2,12-6 0,-11 9-2,11-9 0,-5 14-2,5-14 0,0 13-1,0-13 1,14 17-1,-3-9 0,2 1 1,2 1-1,-1 1 1,1 2 2,-1 1 0,-5 3 2,0 0 1,-6 0 2,-2-1 2,-7-2 3,0 0 1,-6-5 0,1-4 0,-3-5 0,-2-3-2,2-6-2,-2 1-3,5-4-4,-4 2-16,3-6-8,12 16-3,-13-22 1</inkml:trace>
          <inkml:trace contextRef="#ctx0" brushRef="#br0" timeOffset="2028.0036">755 154 54,'0'0'34,"13"-18"-2,-1 8 1,2-2-14,3-5-11,6-1-4,4 1-1,-2-2-3,5 3-2,-3-4-6,0 5-14,-1 4-10,-7-1-1,-1 7-1,-8-1 1</inkml:trace>
          <inkml:trace contextRef="#ctx0" brushRef="#br0" timeOffset="1778.403">793-54 33,'-4'13'24,"6"3"2,-9-2 0,7 9-18,0 7-3,0 3 0,1 9-2,1 2 1,0 4-2,0-1-1,0-2-2,0-4-2,0-4-3,0-10-5,3-4-11,-5-23-5,6 12 0,-6-12 2</inkml:trace>
          <inkml:trace contextRef="#ctx0" brushRef="#br0" timeOffset="2652.0045">953 445 8,'0'0'21,"0"11"1,0-11 0,0 0-7,0 0-7,0 0-1,0 0 0,0 0-2,0 0 1,7-15-1,-7 15 0,5-19 0,-2 7-1,0-8 0,-1 0-1,2-4 0,-1-1-1,-1-1 0,0-1-1,2 4 0,-1 0-2,2 7 1,2 3-1,-7 13 1,14-9-1,-4 13 1,0 2-1,2 4 0,-2 3 0,0 2 0,-3 0 0,-3 0 0,-1 0 0,-6-1 0,-1 1 0,-4-3 0,-1 1 0,-3-3 0,3-3 0,9-7 1,-15 13-1,15-13 1,-5 11 1,5-11 1,8 15 1,0-2 0,2-1-1,0 3 1,4 3 0,-1-2-1,2 3 0,-1-1-2,-1-3-1,1 0-4,-3-5-10,-1-8-14,3 2-2,-13-4 1,19-13 0</inkml:trace>
          <inkml:trace contextRef="#ctx0" brushRef="#br0" timeOffset="3088.8055">1267 10 68,'0'0'30,"-9"-11"-3,9 11-19,0 0-31,0 0-5,6 19-2,-6-19 0</inkml:trace>
          <inkml:trace contextRef="#ctx0" brushRef="#br0" timeOffset="2886.0051">1265 252 48,'0'0'29,"-3"-11"0,3 11-1,0 0-16,-6 15-6,4 0-1,-1 4-2,1 7-1,0 4-3,0 4-1,2 0-5,0-4-8,0-7-14,7 1-2,-7-24 0,10 18 1</inkml:trace>
          <inkml:trace contextRef="#ctx0" brushRef="#br0" timeOffset="3962.407">1474-127 25,'-4'-12'21,"4"12"-1,0 0-3,0 0-5,0 0-4,-11 13-1,9 6-1,-1 6-1,-1 10 0,-1 6-1,1 9 0,-4 1-1,3 3 0,0-2-2,1-5 0,0-7 0,1-10 1,1-6 0,2-8 0,0-16 1,1 13 0,-1-13 0,3-13-1,1 0 0,0-4-1,0-3-2,2-2-2,2-1-1,-1-1 1,1 6-2,-2 1 0,5 7 2,-11 10-1,20 2 2,-12 11 1,3 5 0,-2 6 0,-1 2 1,0 4 1,-6-1-1,-2 1 1,-2-2 1,-4-3 1,-3-4-1,-1-5 1,-5-3-1,-2-6 0,0-2-2,1-7-3,-3-5-13,6 1-10,-4-8-3,7 7 1,-3-8 0</inkml:trace>
          <inkml:trace contextRef="#ctx0" brushRef="#br0" timeOffset="4352.4072">1598 335 48,'0'0'26,"0"0"3,11 6-3,-11-6-17,0 25-4,0-9-1,3 4-2,-1 0 0,4 0-2,0-2-2,6-6-1,-1-7 0,3-5 0,1-7 0,1-7 1,-1-5 0,-1-6 2,-2-2 0,-2-3 1,-2 1 0,-2 4 1,-3 1-2,-2 4 1,-1 5-1,0 15 0,-3-15-4,3 15-6,0 0-15,-11 11-2,11-11 0,-8 13 1</inkml:trace>
          <inkml:trace contextRef="#ctx0" brushRef="#br0" timeOffset="4898.4081">1858 188 74,'9'-11'34,"10"2"-1,-3-2-4,7-4-20,4 1-4,4 1-3,1-2-5,-3 7-7,-3 1-15,-4 1-7,-3 9-2,-9-1 2</inkml:trace>
          <inkml:trace contextRef="#ctx0" brushRef="#br0" timeOffset="4695.6082">1926-126 27,'3'-20'25,"-3"20"0,0 0-1,0 0-8,0 0-5,-4 17-3,2 7-1,-1 7-2,2 8 0,-3 10 0,0 7-2,-1 5 0,4 1-1,-2 0 0,3-7-3,0-7-2,0-7-4,4-11-7,1-9-10,-5-21-5,10 7-2,-10-7 1</inkml:trace>
          <inkml:trace contextRef="#ctx0" brushRef="#br0" timeOffset="5101.2085">2097 280 61,'0'20'33,"-4"-3"1,4 7-2,3 1-16,-6-1-8,5 2-3,-1-2-4,1-5-6,2 1-8,3-7-19,-7-13-1,0 0-1,9-6 1</inkml:trace>
          <inkml:trace contextRef="#ctx0" brushRef="#br0" timeOffset="5288.4092">2167 149 62,'0'0'35,"-5"-15"-1,5 15-2,0 0-15,-4-19-45,4 19-3,0 0-2,13-5-2</inkml:trace>
          <inkml:trace contextRef="#ctx0" brushRef="#br0" timeOffset="5662.81">2321 242 44,'0'0'30,"-6"11"2,6-11-1,-11 10-11,7 4-11,-3 0-1,4 8-4,0 0-1,1 5-1,2 3 0,2-3-1,4-1 0,6-6-1,0-5 0,4-8-1,3-5-1,2-7 1,1-7 0,-2-5-1,-3-2 0,-5-6 0,-2-1 0,-6-1 1,-4 2 0,-5 2-1,-1 1-1,-5 5 1,0 4 0,-2 3-2,-1 9-2,1 1-12,-3 1-11,16-1-2,-19 13 2,16-2 0</inkml:trace>
          <inkml:trace contextRef="#ctx0" brushRef="#br0" timeOffset="6006.0106">2502 371 63,'0'0'33,"13"23"0,-13-23-1,2 17-17,0-6-9,-2 1-1,1-1-1,-1-11 0,0 0-1,0 0-1,11-10 1,-5-8-2,2-3 0,4-7-1,1 1 0,4 3-1,1 2 0,3 7 1,-1 6-1,-1 8 0,-1 7 1,-2 6 0,-2 6 0,-2 6-1,-1 1 0,-3 5 0,-3-4-5,1 3-12,1-4-16,-7-9 0,3-1-2,-3-15 3</inkml:trace>
        </inkml:traceGroup>
        <inkml:traceGroup>
          <inkml:annotationXML>
            <emma:emma xmlns:emma="http://www.w3.org/2003/04/emma" version="1.0">
              <emma:interpretation id="{72026889-FE02-4481-8960-62DBE9D8AAAA}" emma:medium="tactile" emma:mode="ink">
                <msink:context xmlns:msink="http://schemas.microsoft.com/ink/2010/main" type="inkWord" rotatedBoundingBox="7697,10168 7767,10170 7756,10662 7687,10660"/>
              </emma:interpretation>
              <emma:one-of disjunction-type="recognition" id="oneOf1">
                <emma:interpretation id="interp5" emma:lang="en-IE" emma:confidence="0">
                  <emma:literal>|</emma:literal>
                </emma:interpretation>
                <emma:interpretation id="interp6" emma:lang="en-IE" emma:confidence="0">
                  <emma:literal>l</emma:literal>
                </emma:interpretation>
                <emma:interpretation id="interp7" emma:lang="en-IE" emma:confidence="0">
                  <emma:literal>1</emma:literal>
                </emma:interpretation>
                <emma:interpretation id="interp8" emma:lang="en-IE" emma:confidence="0">
                  <emma:literal>\</emma:literal>
                </emma:interpretation>
                <emma:interpretation id="interp9" emma:lang="en-IE" emma:confidence="0">
                  <emma:literal>'</emma:literal>
                </emma:interpretation>
              </emma:one-of>
            </emma:emma>
          </inkml:annotationXML>
          <inkml:trace contextRef="#ctx0" brushRef="#br1" timeOffset="10686.0187">4423-12 4,'0'0'19,"0"0"1,-2-17-2,2 17-6,0 0-3,0 0-1,11-13-3,-11 13 1,0 0-1,0 0 0,0 0 0,0 0 0,8-3-1,-8 3-1,0 0-1,0 0 0,0 0 0,0 0 0,0 0 0,-1 17 1,-3-2 0,1 5 0,-3 9 0,3 4 0,-3 8-1,0 2 0,-1 3-1,0 0-1,0-3 0,-1-2 0,3-6 1,-4-4-1,5-8-1,1-5 0,3-18-8,0 10-19,11-10-1,-4-11-1,4-1 1</inkml:trace>
        </inkml:traceGroup>
        <inkml:traceGroup>
          <inkml:annotationXML>
            <emma:emma xmlns:emma="http://www.w3.org/2003/04/emma" version="1.0">
              <emma:interpretation id="{D5FFA25C-3B29-475D-9E3B-31F582ADAFD8}" emma:medium="tactile" emma:mode="ink">
                <msink:context xmlns:msink="http://schemas.microsoft.com/ink/2010/main" type="inkWord" rotatedBoundingBox="8144,10478 8824,10492 8819,10741 8139,10727"/>
              </emma:interpretation>
              <emma:one-of disjunction-type="recognition" id="oneOf2">
                <emma:interpretation id="interp10" emma:lang="en-IE" emma:confidence="0">
                  <emma:literal>can</emma:literal>
                </emma:interpretation>
                <emma:interpretation id="interp11" emma:lang="en-IE" emma:confidence="0">
                  <emma:literal>Can</emma:literal>
                </emma:interpretation>
                <emma:interpretation id="interp12" emma:lang="en-IE" emma:confidence="0">
                  <emma:literal>cans</emma:literal>
                </emma:interpretation>
                <emma:interpretation id="interp13" emma:lang="en-IE" emma:confidence="0">
                  <emma:literal>san</emma:literal>
                </emma:interpretation>
                <emma:interpretation id="interp14" emma:lang="en-IE" emma:confidence="0">
                  <emma:literal>ran</emma:literal>
                </emma:interpretation>
              </emma:one-of>
            </emma:emma>
          </inkml:annotationXML>
          <inkml:trace contextRef="#ctx0" brushRef="#br1" timeOffset="11512.8202">4911 304 12,'10'-5'10,"-10"5"0,0 0 1,12-7 1,-12 7 3,0 0 2,9-6-1,-9 6 0,0 0-1,0 0-2,0 0-3,0 0-1,-2-11-3,2 11-2,0 0-1,0 0 0,0 0-2,0 0 0,-14-9 0,14 9 0,-13 7 0,4 1-1,-3 2 0,-1 5 0,-1 2 0,0 4-1,0 2 1,3 0-1,4 2 1,2-1-1,6-4 1,6-1-1,6-5-2,4-5-5,8-3-15,2 1-8,-4-14-1,4 6-1,-7-8 0</inkml:trace>
          <inkml:trace contextRef="#ctx0" brushRef="#br1" timeOffset="12043.2212">5154 323 51,'0'0'29,"2"-11"2,-2 11-5,0 0-14,-10-6-4,10 6-3,0 0-2,-14 2 0,14-2 0,-17 9-2,8-2 0,-2 2-1,-1 2 1,0 3-2,0 1 1,3 4 0,1-1-1,2 3 0,4-1 1,3-1-3,3-1 1,4-4 0,3-4-1,2-6 0,2-6 0,0-8-1,-1-5 0,2-3 1,-4-3 0,1 0 1,-5-3 0,1 3 1,-3 5 1,-2 5 0,-4 11 0,0 0 1,0 0 1,0 0-1,-2 20 1,-1 0-1,2-2 0,2 3-2,2-2-5,2-4-12,5 1-9,-10-16-2,21 6 1,-21-6 1</inkml:trace>
          <inkml:trace contextRef="#ctx0" brushRef="#br1" timeOffset="12402.0218">5298 299 51,'0'0'29,"-8"13"1,5 1-5,3 6-13,-5-1-5,5 5-1,-3 0-3,5-3-1,-1-2 0,4-6-1,-5-13 2,11 5-2,-11-5 1,18-22 0,-6-1 0,3-3-1,1-5 0,1 4 0,-1 2-1,0 4 0,1 7 0,-4 10-1,-2 7 1,-2 9 0,-2 7 0,-3 5 0,0 4-1,0 3 1,0-1-3,-3-6-9,-1-4-19,4 2-1,-4-22-1,7 21 1</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3-26T10:36:00.843"/>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0648232F-B2FE-4E8C-BACF-D45FB124EA4E}" emma:medium="tactile" emma:mode="ink">
          <msink:context xmlns:msink="http://schemas.microsoft.com/ink/2010/main" type="writingRegion" rotatedBoundingBox="7323,11984 7529,11639 7789,11794 7583,12139"/>
        </emma:interpretation>
      </emma:emma>
    </inkml:annotationXML>
    <inkml:traceGroup>
      <inkml:annotationXML>
        <emma:emma xmlns:emma="http://www.w3.org/2003/04/emma" version="1.0">
          <emma:interpretation id="{5DE60DF0-9501-43A9-A957-88F083F109BC}" emma:medium="tactile" emma:mode="ink">
            <msink:context xmlns:msink="http://schemas.microsoft.com/ink/2010/main" type="paragraph" rotatedBoundingBox="7323,11984 7529,11639 7789,11794 7583,12139" alignmentLevel="1"/>
          </emma:interpretation>
        </emma:emma>
      </inkml:annotationXML>
      <inkml:traceGroup>
        <inkml:annotationXML>
          <emma:emma xmlns:emma="http://www.w3.org/2003/04/emma" version="1.0">
            <emma:interpretation id="{B45B9F21-BED9-4D65-A41F-28A0D499E351}" emma:medium="tactile" emma:mode="ink">
              <msink:context xmlns:msink="http://schemas.microsoft.com/ink/2010/main" type="line" rotatedBoundingBox="7323,11984 7529,11639 7789,11794 7583,12139"/>
            </emma:interpretation>
          </emma:emma>
        </inkml:annotationXML>
        <inkml:traceGroup>
          <inkml:annotationXML>
            <emma:emma xmlns:emma="http://www.w3.org/2003/04/emma" version="1.0">
              <emma:interpretation id="{2643C1E1-7EA3-4CAE-A412-82FD3B2BAE7F}" emma:medium="tactile" emma:mode="ink">
                <msink:context xmlns:msink="http://schemas.microsoft.com/ink/2010/main" type="inkWord" rotatedBoundingBox="7323,11984 7529,11639 7789,11794 7583,12139"/>
              </emma:interpretation>
              <emma:one-of disjunction-type="recognition" id="oneOf0">
                <emma:interpretation id="interp0" emma:lang="en-IE" emma:confidence="0">
                  <emma:literal>5</emma:literal>
                </emma:interpretation>
                <emma:interpretation id="interp1" emma:lang="en-IE" emma:confidence="0">
                  <emma:literal>O E</emma:literal>
                </emma:interpretation>
                <emma:interpretation id="interp2" emma:lang="en-IE" emma:confidence="0">
                  <emma:literal>O i</emma:literal>
                </emma:interpretation>
                <emma:interpretation id="interp3" emma:lang="en-IE" emma:confidence="0">
                  <emma:literal>B</emma:literal>
                </emma:interpretation>
                <emma:interpretation id="interp4" emma:lang="en-IE" emma:confidence="0">
                  <emma:literal>O s</emma:literal>
                </emma:interpretation>
              </emma:one-of>
            </emma:emma>
          </inkml:annotationXML>
          <inkml:trace contextRef="#ctx0" brushRef="#br0">275 57 51,'0'0'29,"0"0"0,0-6 0,0 6-19,0 0-3,0 0-2,0 0-1,-5 8-1,5-1-2,0-1 2,2 2-3,1-2 1,-3-6-1,11 5 0,-3-8 0,-1-5 0,1-1 0,-2-3 0,-3-1-1,-2 1 1,-3 1-1,-2 5 1,-3 1-2,0 5 2,0 1-4,1 3-9,2 2-17,4-6 1,-5 8-2,5-8 0</inkml:trace>
          <inkml:trace contextRef="#ctx0" brushRef="#br0" timeOffset="-367.0208">16 5 28,'-2'-5'26,"2"5"1,0 0 1,-8-2-11,8 2-6,0 0-2,0 0-3,-6 0 0,6 0-2,0 6-2,0 0 0,0 2-1,0 1 0,1 1 1,2 1-2,2-1 1,1-3 0,2-3 0,0-4 0,1-4-1,-1-2 1,-1-4 0,-1 1-1,-4-2 0,-2 2 1,-1 3-1,1 6 0,-13-3-1,6 7 1,0 3-5,1 0-11,1 1-14,5 2-1,2-5 0,4 0-1</inkml:trace>
          <inkml:trace contextRef="#ctx0" brushRef="#br0" timeOffset="377.0208">233-236 37,'-6'-9'28,"-2"-2"2,1 5 0,0 3-12,-1 0-9,8 3-1,-8 11-2,7-2-1,0 2-2,2 2-1,4-1 0,4-1-1,0-2 0,1-5-2,2-4 0,0-5 1,-1-3-1,-3-4 0,-4 0 0,-4-1 1,-3 2 0,-5 1 0,-1 5 1,-1 4-1,1 4-2,1 3-22,6 2-6,4 1-2,5-2 0</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3-26T10:36:01.931"/>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1C1F00FE-25D4-43C8-A3F6-BE2DC1184F2C}" emma:medium="tactile" emma:mode="ink">
          <msink:context xmlns:msink="http://schemas.microsoft.com/ink/2010/main" type="writingRegion" rotatedBoundingBox="10074,11680 10222,11680 10222,11806 10074,11806"/>
        </emma:interpretation>
      </emma:emma>
    </inkml:annotationXML>
    <inkml:traceGroup>
      <inkml:annotationXML>
        <emma:emma xmlns:emma="http://www.w3.org/2003/04/emma" version="1.0">
          <emma:interpretation id="{8E4A1C28-3E04-4A18-A2E5-A2E628215FFD}" emma:medium="tactile" emma:mode="ink">
            <msink:context xmlns:msink="http://schemas.microsoft.com/ink/2010/main" type="paragraph" rotatedBoundingBox="10074,11680 10222,11680 10222,11806 10074,11806" alignmentLevel="1"/>
          </emma:interpretation>
        </emma:emma>
      </inkml:annotationXML>
      <inkml:traceGroup>
        <inkml:annotationXML>
          <emma:emma xmlns:emma="http://www.w3.org/2003/04/emma" version="1.0">
            <emma:interpretation id="{1A149F23-AA6C-4018-AC6D-D1C7349A6D7B}" emma:medium="tactile" emma:mode="ink">
              <msink:context xmlns:msink="http://schemas.microsoft.com/ink/2010/main" type="line" rotatedBoundingBox="10074,11680 10222,11680 10222,11806 10074,11806"/>
            </emma:interpretation>
          </emma:emma>
        </inkml:annotationXML>
        <inkml:traceGroup>
          <inkml:annotationXML>
            <emma:emma xmlns:emma="http://www.w3.org/2003/04/emma" version="1.0">
              <emma:interpretation id="{22CB85CB-6F0C-4F3D-BEA8-9908F430ABFA}" emma:medium="tactile" emma:mode="ink">
                <msink:context xmlns:msink="http://schemas.microsoft.com/ink/2010/main" type="inkWord" rotatedBoundingBox="10074,11680 10222,11680 10222,11806 10074,11806"/>
              </emma:interpretation>
              <emma:one-of disjunction-type="recognition" id="oneOf0">
                <emma:interpretation id="interp0" emma:lang="en-IE" emma:confidence="0">
                  <emma:literal>11</emma:literal>
                </emma:interpretation>
                <emma:interpretation id="interp1" emma:lang="en-IE" emma:confidence="0">
                  <emma:literal>it</emma:literal>
                </emma:interpretation>
                <emma:interpretation id="interp2" emma:lang="en-IE" emma:confidence="0">
                  <emma:literal>'1</emma:literal>
                </emma:interpretation>
                <emma:interpretation id="interp3" emma:lang="en-IE" emma:confidence="0">
                  <emma:literal>'I</emma:literal>
                </emma:interpretation>
                <emma:interpretation id="interp4" emma:lang="en-IE" emma:confidence="0">
                  <emma:literal>Il</emma:literal>
                </emma:interpretation>
              </emma:one-of>
            </emma:emma>
          </inkml:annotationXML>
          <inkml:trace contextRef="#ctx0" brushRef="#br0">4 0 74,'0'0'34,"0"12"-1,-1-3 0,-2 3-23,3 5-5,0 0-8,0 2-23,3-2-6,3-2-1,-2-5-1</inkml:trace>
          <inkml:trace contextRef="#ctx0" brushRef="#br0" timeOffset="-180.0103">-128 34 43,'0'0'31,"0"0"1,0 0-1,3 6-13,-3-6-5,-2 8-2,2-2-5,0 2-2,-3 1 0,3 1-1,-2 2-1,2-3-2,0 1-8,-3-3-19,3-7-6,0 0-1,6 2-1</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46.08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0 100 2,'0'0'3,"9"2"1,-9-2-2,10 1 2,-10-1-1,11-3-1,-11 3 0,11-5-1,-11 5 1,11-5-2,-11 5 2,11-4-2,-11 4 1,13-3 0,-13 3 0,14-1 0,-14 1 0,15-1 0,-15 1 0,16 1 0,-16-1-1,14 1 0,-14-1 1,12 1-1,-12-1 0,9 4 1,-9-4 0,8 6 0,-8-6-1,0 0 1,12 5-1,-12-5 2,0 0-2,12 1 0,-12-1 0,11 2 0,-11-2 0,10-2 1,-10 2-1,12-2-1,-12 2 1,15-4-1,-6 0 1,-9 4 0,16 0 0,-16 0 0,15 4 0,-15-4 1,17 4-1,-8-3 2,-9-1-2,13 5 1,-13-5-1,14 3 0,-14-3 0,10 1 0,-10-1 0,9 1 0,-9-1 0,11 1 1,-11-1-1,13-1 0,-13 1 0,13 0 0,-13 0 0,13 0 0,-13 0 0,11 1 0,-11-1 0,12 0 0,-12 0 0,13 2 0,-13-2 0,17 1 0,-17-1 0,16 1 1,-5-1-1,-11 0 0,17 1 0,-17-1 0,17 0 0,-17 0 0,17 4 0,-8-3 0,0 1 0,-9-2 0,19 1 0,-9-2 0,0-1 0,-1 0 1,3-1-1,-2 1 0,-1-1 0,0 2 1,-9 1-1,17-6-1,-17 6 1,15-5-1,-15 5 2,14-4-2,-14 4 1,16-5-2,-16 5 2,16-5 0,-16 5 0,18-5 0,-9 4 0,-9 1 0,17-5 0,-17 5 0,16-1 0,-16 1 0,14-1 0,-14 1 0,11-2 0,-11 2 0,14-1 1,-14 1-1,15-1 0,-15 1 0,16-1 1,-16 1-1,15 0 0,-15 0 0,12 0 0,-12 0 0,12 1 0,-12-1 0,13 1 0,-13-1 0,12 1 0,-12-1 0,15 0 0,-15 0 0,13-2 0,-13 2 1,16-3-1,-16 3 0,18-3 1,-9 0-1,1 1 0,0 0 1,0 0-1,-1 1 0,-9 1 1,17-4-1,-17 4 0,12-3 1,-12 3-1,13-1 0,-13 1 0,13-1 0,-13 1 0,14-1 1,-14 1-1,13-2 0,-13 2 0,13 0 0,-13 0 0,10 0 0,-10 0 0,13 0 0,-13 0 0,16-1 0,-6 1 0,1 0 1,1 0-1,0 1 0,1-1 0,1 0 0,-3 2 0,3-2 0,-3 1 0,-1-2 0,1 1 0,-1-2 0,-10 2 0,18-2 0,-18 2 1,14-3-1,-14 3 0,16-1 0,-16 1 0,17-4 0,-7 3 0,-2 0 0,2-1 0,0-1 0,1 1 0,-1 2 0,0-2 0,-10 2 0,19-2 1,-9 2-1,-1-1 0,1 1-1,-10 0 1,16 1 1,-16-1-1,16 1 0,-16-1 0,12 3-1,-12-3 2,13 2-1,-13-2 0,11 4 0,-11-4 0,10 2 0,-10-2 0,0 0 0,11 1 0,-11-1 0,0 0 0,0 0 0,12 0 0,-12 0 0,0 0 0,12 0 0,-12 0 0,0 0 0,12-1 0,-12 1 0,0 0 0,11-2 1,-11 2-1,0 0 0,9-3 0,-9 3 0,0 0 0,0 0 1,10 2-1,-10-2 0,0 0 0,11 1 0,-11-1 0,9-1 0,-9 1 0,9-3-1,-9 3 1,0 0 0,10-2 0,-10 2 0,0 0 0,0 0 0,9-2 0,-9 2 0,0 0 0,0 0 0,12-2 0,-12 2 1,0 0-1,0 0 0,9-3 0,-9 3 0,0 0 0,0 0 0,0 0 0,11-2 0,-11 2 0,0 0 0,11-1 0,-11 1 0,10-2 0,-10 2 0,11-1 0,-11 1 0,10-1 0,-10 1 0,13-3-1,-13 3 1,18-2 0,-18 2 1,17-3-1,-8 2-1,-9 1 1,12-1 0,-12 1 0,0 0 0,11-3 0,-11 3 0,0 0 0,0 0 0,0 0 0,0 0 0,0 0 0,0 0 0,0 0 0,0 0 0,0 0 0,0 0 0,0 0 0,0 0 0,0 0 0,0 0 0,9 7-6,-9-7-11,0 0-1</inkml:trace>
</inkml:ink>
</file>

<file path=ppt/ink/ink19.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48.54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89 19 2,'3'-13'4,"-3"13"0,0 0-1,0 0 0,0 0-1,0 0-1,0 0 0,-11-6 0,11 6-1,-8 7 1,8-7-1,-12 10 0,12-10 0,-11 10 1,11-10-1,-9 8 0,9-8 0,0 0 1,-9 4-1,9-4 0,0 0 0,-11 2 0,11-2 0,0 0 0,-11 2 1,11-2-1,0 0 0,-11-1 1,11 1-1,0 0 1,0 0-1,0 0 1,0 0-1,0 0 1,0 0-1,0 0 1,0 0-1,0 0 1,0 0-1,0 0 1,0 0-1,11-11 1,-11 11-1,13-5 1,-13 5-1,18-5 0,-6 3 1,0-1-1,2 1 0,0-2 0,-1 3 0,-1-1 0,4 2 0,-3 0 1,-2 2-1,-2-1 0,0 1 0,1 1 1,-1-1-1,0 1 0,-9-3 0,16 5 1,-16-5-1,18 4 0,-18-4 0,14 3 0,-14-3 1,17 4-1,-17-4 1,16 3-1,-16-3 1,16 1-1,-8 0 1,3-1-1,-2 1 1,3-1 0,0 1-1,-3 1 1,4 0-1,-2 1 1,2 0-1,-2 0 0,-2 1 0,4-2 0,-2 1 0,1-2 0,-1-1 0,2 0 1,0 0 0,-1-1-1,4-1 1,-4 2 0,1 3 0,4-3-1,-4 1 1,2 0-1,-4 1 0,1 0 0,1-1 1,-3 2-1,2-3 0,-2 1 0,2-1 1,0 0-1,0-1 0,1 0 0,1-2 0,0 2 1,-1-2-1,2 1 0,-4 2 1,2-1-1,-3 2 0,3-1 0,-4 1 1,1 0-1,1-1 0,-2 0 0,1 0 0,1-1-1,0-1 2,-1-2-1,3 1 0,-3 0 0,4-1 0,-3 1 0,3 1 0,-1 1 0,0 1 0,-1-2 0,1 2 0,-1 0 0,1 0 1,1-1-1,-1 2 0,2-3 0,1 1 0,-2 0 0,0-1 0,0 1 0,-1 1 0,0 0 0,-2 1 0,1-1 0,-1 2 0,-1-1 0,0-1 0,-1 1 0,-9-1 0,16 1 0,-16-1 0,13 1 0,-13-1 1,13 2-1,-13-2 0,10 1 0,-10-1 0,11 2 0,-11-2 0,12 2 0,-3-1 0,-9-1 0,19 0 0,-8-1 0,0-1 0,0 1 0,0 0 0,-2 0 0,-9 1 0,16-3 0,-16 3 0,12-1 0,-12 1 0,13-2 0,-13 2 0,15-2 0,-15 2 0,15-3 0,-15 3 1,16-4-1,-7 1 0,0 1 0,2 1 0,-3-1 0,2 1 0,-10 1 0,18-1 0,-18 1 0,14 0 0,-14 0 0,13 0 0,-13 0 0,14 0 0,-14 0 0,12 1 0,-12-1 0,10 0 0,-10 0 0,0 0 0,13 0 0,-13 0 0,0 0 0,12 1-3,-12-1-7,0 0-7,0 0-1</inkml:trace>
</inkml:ink>
</file>

<file path=ppt/ink/ink2.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18:41.585"/>
    </inkml:context>
    <inkml:brush xml:id="br0">
      <inkml:brushProperty name="width" value="0.04667" units="cm"/>
      <inkml:brushProperty name="height" value="0.04667" units="cm"/>
      <inkml:brushProperty name="color" value="#3165BB"/>
      <inkml:brushProperty name="fitToCurve" value="1"/>
    </inkml:brush>
    <inkml:brush xml:id="br1">
      <inkml:brushProperty name="width" value="0.04667" units="cm"/>
      <inkml:brushProperty name="height" value="0.04667" units="cm"/>
      <inkml:brushProperty name="fitToCurve" value="1"/>
    </inkml:brush>
    <inkml:brush xml:id="br2">
      <inkml:brushProperty name="width" value="0.04667" units="cm"/>
      <inkml:brushProperty name="height" value="0.04667" units="cm"/>
      <inkml:brushProperty name="color" value="#800080"/>
      <inkml:brushProperty name="fitToCurve" value="1"/>
    </inkml:brush>
    <inkml:brush xml:id="br3">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65CFB0F3-427A-4238-9312-6B5716F32A0D}" emma:medium="tactile" emma:mode="ink">
          <msink:context xmlns:msink="http://schemas.microsoft.com/ink/2010/main" type="writingRegion" rotatedBoundingBox="4094,9046 23094,8979 23118,15939 4118,16005"/>
        </emma:interpretation>
      </emma:emma>
    </inkml:annotationXML>
    <inkml:traceGroup>
      <inkml:annotationXML>
        <emma:emma xmlns:emma="http://www.w3.org/2003/04/emma" version="1.0">
          <emma:interpretation id="{85F7D197-9C94-4B1B-BAD3-FC2E838B4782}" emma:medium="tactile" emma:mode="ink">
            <msink:context xmlns:msink="http://schemas.microsoft.com/ink/2010/main" type="paragraph" rotatedBoundingBox="5572,9046 8245,9026 8250,9706 5577,9726" alignmentLevel="2"/>
          </emma:interpretation>
        </emma:emma>
      </inkml:annotationXML>
      <inkml:traceGroup>
        <inkml:annotationXML>
          <emma:emma xmlns:emma="http://www.w3.org/2003/04/emma" version="1.0">
            <emma:interpretation id="{A3527060-FF93-4D0D-B4E1-261D2B13CB89}" emma:medium="tactile" emma:mode="ink">
              <msink:context xmlns:msink="http://schemas.microsoft.com/ink/2010/main" type="line" rotatedBoundingBox="5572,9046 8245,9026 8250,9706 5577,9726"/>
            </emma:interpretation>
          </emma:emma>
        </inkml:annotationXML>
        <inkml:traceGroup>
          <inkml:annotationXML>
            <emma:emma xmlns:emma="http://www.w3.org/2003/04/emma" version="1.0">
              <emma:interpretation id="{2155D56F-3F78-4438-8F2F-5741E059FDD0}" emma:medium="tactile" emma:mode="ink">
                <msink:context xmlns:msink="http://schemas.microsoft.com/ink/2010/main" type="inkWord" rotatedBoundingBox="5608,8961 7286,9054 7245,9786 5568,9693"/>
              </emma:interpretation>
              <emma:one-of disjunction-type="recognition" id="oneOf0">
                <emma:interpretation id="interp0" emma:lang="en-IE" emma:confidence="0">
                  <emma:literal>stretch</emma:literal>
                </emma:interpretation>
                <emma:interpretation id="interp1" emma:lang="en-IE" emma:confidence="0">
                  <emma:literal>sketch</emma:literal>
                </emma:interpretation>
                <emma:interpretation id="interp2" emma:lang="en-IE" emma:confidence="0">
                  <emma:literal>Stretch</emma:literal>
                </emma:interpretation>
                <emma:interpretation id="interp3" emma:lang="en-IE" emma:confidence="0">
                  <emma:literal>Sketch</emma:literal>
                </emma:interpretation>
                <emma:interpretation id="interp4" emma:lang="en-IE" emma:confidence="0">
                  <emma:literal>stitch</emma:literal>
                </emma:interpretation>
              </emma:one-of>
            </emma:emma>
          </inkml:annotationXML>
          <inkml:trace contextRef="#ctx0" brushRef="#br0">-10199-2369 16,'0'0'16,"3"-9"-1,-3 9-5,0 0-2,0 0-1,0 0 0,0 0 0,-13-5-2,13 5 0,-9 1 0,9-1-1,-16 2 0,7 2 0,-1 0-1,-1 1 0,0 0 0,-3 1-1,0 1 1,-2 1-1,2 1 0,-3 1-1,2 0 0,1 1 1,0 2-1,1 1 0,7-1 0,-1-1-1,7 0 1,3 0-1,-3-12 1,23 16 0,-1-11-1,7 0 0,4 0 0,1 0 0,2 1-1,2 3 1,-4 2-1,-5 5 1,-8 3 0,-5 2 0,-9 3 1,-3 1 1,-10 1 0,-6-1 1,-3-2 1,-6-5 0,-3-3 0,-5-8-1,1-1 1,-7-6 0,3-2-2,-2-4-1,1-2 0,2-1-1,5-2-2,7 2-7,7-2-17,6-5-5,11 2-1,1-7 0</inkml:trace>
          <inkml:trace contextRef="#ctx0" brushRef="#br0" timeOffset="1213.0688">-10012-2090 1,'0'0'16,"0"-27"-1,6 16-2,-2-7-6,5 1-3,1 1-2,4 1 1,2 2-2,1 6 1,1 1-1,-2 6 0,1 5-1,-2 1 2,-3 6-1,-3 2 0,-1 2 0,-6 0 1,-1 1 0,-1-1 0,-5 0 0,-3 1 0,-3-3-1,-1 0 0,1-2 1,1-1-2,-2-2 0,2 0 0,10-9 0,-12 16 0,12-16 0,2 21 0,4-10 1,2 1 0,3 1 0,2 0 0,3-5 1,0 2-1,1-2 1,0-4-1,3-2 0,-2-2 1,0-1-1,0-3 0,-1-2-1,1-3 1,-1-3-1,-4-3 1,2-3-1,-6-3 0,0-2 2,-2-5 0,-4 3 1,-4-1 1,-2 1 0,-5 4 1,0 2-1,-5 4 0,-1 9-1,-2 6-1,-1 6 0,1 12 0,3 8-1,3 5 1,4 6 0,7 1 0,7 0 0,5-4-1,6-5-1,6-7-4,2-9-12,2-12-9,7 0-5,-10-13 2,5 0-1</inkml:trace>
          <inkml:trace contextRef="#ctx0" brushRef="#br0" timeOffset="556.0317">-9986-2355 10,'0'0'18,"-5"-15"-3,5 15-3,-4-11-4,4 11-1,0 0 0,0 0-1,0 0 1,2 14-2,-1 4-1,1 7-1,1 9 0,-1 7 0,3 10-1,-2 5 0,1-1-1,0 1 1,1-4-2,0-7 1,2-6-2,-2-12-1,0-8-5,-5-19-8,0 0-5,10 7-1,-12-23-3</inkml:trace>
          <inkml:trace contextRef="#ctx0" brushRef="#br0" timeOffset="1664.0951">-9542-2120 21,'8'-9'23,"-4"-5"1,7 5-2,3-1-9,1-1-3,5 1-2,1 1-4,0 2-8,-2-1-15,4 8-7,-8-5 0,0 10 0</inkml:trace>
          <inkml:trace contextRef="#ctx0" brushRef="#br0" timeOffset="1511.086">-9511-2367 51,'-10'-9'27,"10"9"3,0 0-7,-7 21-12,8 3-3,0 4-3,4 10-1,-2 9-2,5 8 1,-3 1-4,2 0-1,1-1-4,1-9-4,-2-5-6,1-10-8,-4-14-3,0-5-2,-4-12 0</inkml:trace>
          <inkml:trace contextRef="#ctx0" brushRef="#br0" timeOffset="1970.1112">-9240-2108 48,'0'0'28,"-14"-13"2,14 13-3,0 0-17,-15-10-4,15 10-2,-11 4-2,5 10-1,-2 4-1,3 5 1,1 5-1,1 5 1,6 2 0,4-4-1,3-1-1,6-7-1,5-8-2,3-5-4,5-7-7,-1-8-8,-3-9-3,3-3 0,-8-14-2</inkml:trace>
          <inkml:trace contextRef="#ctx0" brushRef="#br0" timeOffset="2324.1329">-9058-2457 44,'-10'-39'27,"5"18"2,-1 9-2,-4 14-12,8 21-5,-2 8 0,5 16-1,0 5-2,5 13-2,0 1 0,4 3-3,2-5-1,0-8 0,1-7-1,-4-10 0,2-11 0,-3-13 0,-8-15-1,14-10 0,-4-12 0,-2-8 0,1-5-1,3 0 0,0 5 0,1 4-1,2 13 2,-1 9-1,1 12 1,-1 10 0,0 6 1,0 2 0,-1 4-2,0-1-12,-4-6-17,5-1 1,-7-10-2,4 0 0</inkml:trace>
        </inkml:traceGroup>
        <inkml:traceGroup>
          <inkml:annotationXML>
            <emma:emma xmlns:emma="http://www.w3.org/2003/04/emma" version="1.0">
              <emma:interpretation id="{50B3B31C-3C07-4467-BA9E-8FD85F3C11B0}" emma:medium="tactile" emma:mode="ink">
                <msink:context xmlns:msink="http://schemas.microsoft.com/ink/2010/main" type="inkWord" rotatedBoundingBox="7676,9543 8160,9099 8455,9421 7972,9865"/>
              </emma:interpretation>
              <emma:one-of disjunction-type="recognition" id="oneOf1">
                <emma:interpretation id="interp5" emma:lang="en-IE" emma:confidence="0">
                  <emma:literal>of</emma:literal>
                </emma:interpretation>
                <emma:interpretation id="interp6" emma:lang="en-IE" emma:confidence="0">
                  <emma:literal>O f</emma:literal>
                </emma:interpretation>
                <emma:interpretation id="interp7" emma:lang="en-IE" emma:confidence="0">
                  <emma:literal>o f</emma:literal>
                </emma:interpretation>
                <emma:interpretation id="interp8" emma:lang="en-IE" emma:confidence="0">
                  <emma:literal>0 f</emma:literal>
                </emma:interpretation>
                <emma:interpretation id="interp9" emma:lang="en-IE" emma:confidence="0">
                  <emma:literal>1 f</emma:literal>
                </emma:interpretation>
              </emma:one-of>
            </emma:emma>
          </inkml:annotationXML>
          <inkml:trace contextRef="#ctx0" brushRef="#br0" timeOffset="3745.2141">-8203-2098 15,'0'0'24,"9"-12"0,-9 12 1,0 0-7,0 0-4,0 0-4,0 0-2,0 0-3,0 0 0,-9-5-2,9 5 0,0 0 0,0 0 0,0 0 0,-13-2-1,13 2 0,-12 1 1,12-1-2,-17 11 0,7 1 0,1 4 0,-1 1 0,3 6 0,1-1-1,3 2 1,3-4 0,4-3-1,4-4 1,6-6-1,1-7 1,6-6-2,4-4 1,-1-8 0,-1 0-1,-3-5-1,-4 1 1,-5-1 0,-3 2 0,-8 4 0,-6-2 0,-4 8 1,-1-3 0,-5 6 1,2 0-1,-1 4 0,0 2-1,5-3-6,10 5-12,0 0-11,0 0 0,0 0-2,10-8 1</inkml:trace>
          <inkml:trace contextRef="#ctx0" brushRef="#br0" timeOffset="4279.2442">-7811-2395 15,'0'0'18,"0"0"0,0 0-3,-4-12-5,4 12 0,0 0-1,-9-8-1,9 8 1,-11-3-1,11 3 0,-13-2-2,13 2 0,-14-1-1,14 1-1,-13 3-2,13-3 0,-13 3-1,13-3-2,-11 10 2,11-10-2,-14 22 1,9-9-1,0 5 2,0 4-1,2 5 2,1 3 0,1 4 0,3 2 0,1 4 0,1 2 0,2-1-1,0 0 0,2-3 0,0-5-1,-2-4 0,1-4-1,-1-6-2,-2-7-1,-4-12-5,5 11-8,-5-11-7,0 0-7,-1-15 1,1 15 1</inkml:trace>
          <inkml:trace contextRef="#ctx0" brushRef="#br0" timeOffset="4521.2586">-7986-2176 53,'-7'-11'29,"7"11"0,0 0-4,0 0-13,0 0-5,17-5-2,1 7-1,3-2-2,6 0-4,5-7-20,4 5-7,-6-11-2,1 3 0</inkml:trace>
        </inkml:traceGroup>
      </inkml:traceGroup>
    </inkml:traceGroup>
    <inkml:traceGroup>
      <inkml:annotationXML>
        <emma:emma xmlns:emma="http://www.w3.org/2003/04/emma" version="1.0">
          <emma:interpretation id="{E2C8FCD8-5BCE-4296-BA7C-FFBAD5DCCBD3}" emma:medium="tactile" emma:mode="ink">
            <msink:context xmlns:msink="http://schemas.microsoft.com/ink/2010/main" type="paragraph" rotatedBoundingBox="4096,9600 23096,9540 23100,10842 4100,10903" alignmentLevel="1"/>
          </emma:interpretation>
        </emma:emma>
      </inkml:annotationXML>
      <inkml:traceGroup>
        <inkml:annotationXML>
          <emma:emma xmlns:emma="http://www.w3.org/2003/04/emma" version="1.0">
            <emma:interpretation id="{23B236F0-F25C-43E8-83D4-EC43D35868B9}" emma:medium="tactile" emma:mode="ink">
              <msink:context xmlns:msink="http://schemas.microsoft.com/ink/2010/main" type="line" rotatedBoundingBox="4096,9600 23096,9540 23099,10448 4099,10509"/>
            </emma:interpretation>
          </emma:emma>
        </inkml:annotationXML>
        <inkml:traceGroup>
          <inkml:annotationXML>
            <emma:emma xmlns:emma="http://www.w3.org/2003/04/emma" version="1.0">
              <emma:interpretation id="{3D0DAB1B-29C0-43CD-AA5A-C0611A53E12A}" emma:medium="tactile" emma:mode="ink">
                <msink:context xmlns:msink="http://schemas.microsoft.com/ink/2010/main" type="inkWord" rotatedBoundingBox="4096,9617 7460,9606 7462,10342 4099,10353"/>
              </emma:interpretation>
              <emma:one-of disjunction-type="recognition" id="oneOf2">
                <emma:interpretation id="interp10" emma:lang="en-IE" emma:confidence="0">
                  <emma:literal>Distribution</emma:literal>
                </emma:interpretation>
                <emma:interpretation id="interp11" emma:lang="en-IE" emma:confidence="0">
                  <emma:literal>distribution</emma:literal>
                </emma:interpretation>
                <emma:interpretation id="interp12" emma:lang="en-IE" emma:confidence="0">
                  <emma:literal>Distributin</emma:literal>
                </emma:interpretation>
                <emma:interpretation id="interp13" emma:lang="en-IE" emma:confidence="0">
                  <emma:literal>Distributio</emma:literal>
                </emma:interpretation>
                <emma:interpretation id="interp14" emma:lang="en-IE" emma:confidence="0">
                  <emma:literal>distributin</emma:literal>
                </emma:interpretation>
              </emma:one-of>
            </emma:emma>
          </inkml:annotationXML>
          <inkml:trace contextRef="#ctx0" brushRef="#br0" timeOffset="-281672.1106">-11847-1778 18,'0'0'21,"0"0"-1,0 0-5,0 0-7,0 0-1,2-12-4,-2 12-1,9-2 0,-9 2-1,17 0 0,-7 0-1,4 1 1,-1 2 0,7 0 0,-1 1 0,1 2 0,2 2 0,-1 1 0,0 4-1,-2 2 2,-3 8-1,-4 4 0,-2 0 0,-7 7 1,-5 2-1,-5 1 0,-8 6 2,-4-2-1,-2-2 1,-3-1 1,-5-1-2,-1-2 1,-3-6 0,2-4 0,2-5-1,4-7-1,4-3-2,2-6-6,4-9-18,15 5-2,-11-18-1,14 6 1</inkml:trace>
          <inkml:trace contextRef="#ctx0" brushRef="#br0" timeOffset="-282273.1436">-11872-1664 11,'-2'-15'15,"2"15"-1,0 0-3,0 0-4,0-15 0,0 15-1,0 0 1,-2-13 0,2 13-1,0 0 0,0 0 0,2-14-1,-2 14 0,0 0-1,0 0 0,0 0-2,0 0 0,0 0-1,0 0 0,0 0-1,-2 12 1,2 1-1,-1 6 0,-1 3 1,1 7-1,-2 5 1,1 4 0,-2 4 0,0-2-1,3-3 1,-2 1 0,2-5-1,1-8 1,0-2-1,0-7 1,1-5-1,-1-11 0,1 10 0,-1-10-6,0 0-11,0-10-8,-4-5-3,4 15 2</inkml:trace>
          <inkml:trace contextRef="#ctx0" brushRef="#br0" timeOffset="-280061.0186">-11090-1619 35,'10'-20'26,"4"13"1,-1-7-1,3 1-15,6 4-6,3-5-1,5 3-1,-1-1-2,-1 1-8,-2-2-15,2 8-5,-9-7 0,0 10-1</inkml:trace>
          <inkml:trace contextRef="#ctx0" brushRef="#br0" timeOffset="-280309.0326">-11036-1867 41,'0'0'23,"-11"-2"1,10 17-5,1 3-15,-3 7-2,3 11 0,2 7-1,-2 9 0,1 7-3,2-1-2,-2 1 0,2-5-1,1-6-4,0-6-6,-4-15-7,7-2-1,-7-25 2</inkml:trace>
          <inkml:trace contextRef="#ctx0" brushRef="#br0" timeOffset="-280649.0516">-11216-1605 34,'0'0'27,"-15"-2"1,15 2 1,-17 0-13,5-1-9,3 2-2,-2-1-2,2 3-2,0-1-1,9-2-1,-13 14-2,13-14-1,-6 15 0,6-15-1,3 20 0,-3-20 1,15 21 0,-2-10 1,4 4 2,1 0 0,2 3 1,1-1 1,-1 3 0,-2 2 0,-5 1 0,-4 2 0,-2-3 2,-6-1 0,-5-2 1,-1-3 1,-7-5-1,-1-3 1,-5-6-1,0-3 0,-5-4-2,2-2-1,0 0-4,0-5-10,-2-4-15,8 7-2,-3-6 0,18 15 1</inkml:trace>
          <inkml:trace contextRef="#ctx0" brushRef="#br0" timeOffset="-281078.0766">-11411-1691 51,'0'0'26,"-11"-1"-1,11 1-10,0 0-32,0 0-8,-2 15-1,2-15-1</inkml:trace>
          <inkml:trace contextRef="#ctx0" brushRef="#br0" timeOffset="-281250.0866">-11440-1498 31,'0'0'23,"0"0"0,0 0-4,0 0-10,0 0-3,0 0-2,0 0-1,8 18-1,-7-4-1,0 4 1,-1 4-1,1 2 1,-3 2-1,3-1-1,-1-3-6,-1-6-10,5-2-10,-4-14 1,0 0-1</inkml:trace>
          <inkml:trace contextRef="#ctx0" brushRef="#br0" timeOffset="-279408.9813">-10838-1456 27,'0'0'21,"5"24"1,-5-12-7,2 2-8,0 0-2,2-2-1,-4-12-2,7 19 1,-7-19 1,0 0-2,0 0 0,0 0 0,7-20 0,-5 5-1,-2 0 0,0-5-1,0-1-1,3 0 0,-3 2 1,1-2-1,-1 0 1,1 1 0,1 1 0,3 2-1,-1-1 1,1 1 0,3 3 0,4 5 0,-1 2 0,6 6 0,0 3 0,-2 3 1,2 6-1,-1 4 1,-3 1 0,-6 3-1,1 2 0,-9 0-1,-5 3-3,-2 0-1,-5-4-1,-3 0 0,-1-7-1,1 0-1,0-6 2,4-2-1,2-2 2,10-3 2,0 0 1,0 0 1,0 0 1,16-2 1,-2 5 2,3 2 1,1 1 0,-1 3 1,0 0-1,-4 3-1,1 2 1,-6-2-5,-2 3-9,-6-15-9,9 23-1,-9-23 0</inkml:trace>
          <inkml:trace contextRef="#ctx0" brushRef="#br0" timeOffset="-279135.9657">-10526-1584 21,'4'-15'24,"-4"15"1,0 0 0,2 11-9,-2 3-5,-1 5-2,3 4-3,-1 3-1,1 3 0,0 1-2,1-2-2,1-3-1,2-2-4,-1-3-7,0-5-12,-5-15-5,9-2-1,-8-15 1</inkml:trace>
          <inkml:trace contextRef="#ctx0" brushRef="#br0" timeOffset="-278941.9546">-10457-1817 57,'-6'-15'32,"6"15"0,-9-15-2,9 15-14,-8-12-19,8 12-21,0 0-6,0-13-2,0 13 1</inkml:trace>
          <inkml:trace contextRef="#ctx0" brushRef="#br0" timeOffset="-278430.9254">-10374-1922 40,'0'0'28,"0"0"2,7 18-1,-10 7-13,-1-2-8,8 12-2,0 5-1,1 7 0,0 3 0,4 1-3,-1-5-1,1-1 0,-1-6 0,-2-7 0,0-8-1,-1-10 1,-5-14 0,0 0-1,11-17 1,-6-4-1,-2-5-1,1-5 0,0-1 0,1 0-1,-1 9-1,-1 2 2,-3 21-1,11-18-1,-11 18 3,14 15-1,-5 3 2,1 1-1,2 6 1,1 3 1,-2 0-1,-2 1-1,0-2 0,-4 2 0,-3-3 1,-3-1-1,-6-1 0,-3-4 1,-3-7 0,-3-1-1,-2-6 1,-2-4 0,-3-4-1,-1-3 0,2 2-9,2-2-18,0-3-4,8 3-1,0-5 1</inkml:trace>
          <inkml:trace contextRef="#ctx0" brushRef="#br0" timeOffset="-277249.8563">-9990-1562 27,'0'0'20,"0"0"-3,0 0-2,0 0-3,0 0-3,0 0-3,0 0-1,0 0-2,3 23 1,-4-3-2,1 3 1,-1 6-1,4 1 0,0 2 0,6-3-1,-1-4 1,6-7-1,0-9 0,3-9 0,2-9 0,-2-8 0,3-4 0,-4-5 0,-2-2-1,-3-2 1,-1 3-1,-3 3 0,-5 3 0,0 5 1,-2 4-2,0 12 2,0 0-1,0 0 0,-7 21 0,6 4 1,1 1-1,2 6 0,2 0 1,1 2 0,5-4 0,3-8-1,4-4 1,0-9 0,2-8 0,1-9 0,-1-4 1,1-7-1,0-4 0,-4-5 1,-2-3-1,0-4 0,-4-3 0,-2-4-1,-1-2 1,1-1-1,-2-4-1,-1-1 1,-2 2 0,-3 2-1,1 7 1,-1 3 1,1 11 0,-4 4 0,1 10 1,2 11-1,-4 17 1,3 7-1,0 11 1,-1 13 0,4 10-1,0 9 0,1 9-1,5-4-1,0-2 1,5-7 0,1-7-3,3-11 1,0-15-4,-2-14-5,1-15-6,-4-8-9,4-5-4,-9-13 1,2 3 0</inkml:trace>
          <inkml:trace contextRef="#ctx0" brushRef="#br0" timeOffset="-277019.8446">-9607-1661 54,'0'0'29,"0"0"1,19-4-2,-3 1-17,3-3-7,6 1-2,1-1-2,5-1-8,-1-5-17,3 9-3,-9-7-2,0 10 1</inkml:trace>
          <inkml:trace contextRef="#ctx0" brushRef="#br0" timeOffset="-276782.8311">-9275-1559 73,'0'0'32,"8"11"-1,-8-11 0,0 0-21,-1 24-5,2-9-2,3 6-2,-3 1 0,3 3-2,1 4-7,-1-6-9,0-4-14,6-2-1,-10-17-2,10 13 2</inkml:trace>
          <inkml:trace contextRef="#ctx0" brushRef="#br0" timeOffset="-276603.8206">-9189-1709 59,'-4'-22'33,"4"22"-3,-4-16 0,4 16-16,-1-13-28,1 13-14,0 0-3,14-7-1,1 11 0</inkml:trace>
          <inkml:trace contextRef="#ctx0" brushRef="#br0" timeOffset="-276272.8016">-9016-1594 65,'-9'10'32,"2"4"-2,-7-4 1,2 1-17,2 6-9,-1 4-1,4 3-1,4-2 0,5 2 0,5-2-2,8-4 0,4-6-1,5-5-1,2-6-1,2-6-1,-1-6 0,-3-6 0,-4-2-2,-7-5 0,-4-1 0,-9-1 1,-5 3 0,-6 2 1,0 4 0,-7-1 1,1 8-1,-1 3-6,0 3-12,6 7-5,-3-3-3,15 0 2</inkml:trace>
          <inkml:trace contextRef="#ctx0" brushRef="#br0" timeOffset="-275910.7812">-8857-1486 49,'17'5'30,"0"5"2,-7-5-1,-1 3-8,-4 3-12,-5-11-5,-4 19-2,4-19-1,-10 19 0,10-19-1,-13 10 0,13-10-1,-5-12 0,9-3-2,3-4 0,4-4 0,2-5-1,4 3 1,1 0-1,0 7 1,0 4-1,1 8 1,-3 6 0,-1 7 1,-2 8-1,-1 3 2,-3 4-2,1 7 1,-2-2 1,-2 1-1,0-2 0,-2-3-2,0-6-16,-4-17-14,13 18 1,-13-18-2,23-15 1</inkml:trace>
        </inkml:traceGroup>
        <inkml:traceGroup>
          <inkml:annotationXML>
            <emma:emma xmlns:emma="http://www.w3.org/2003/04/emma" version="1.0">
              <emma:interpretation id="{C8EA32D8-9D75-4B6B-B8CE-985117B8E2BA}" emma:medium="tactile" emma:mode="ink">
                <msink:context xmlns:msink="http://schemas.microsoft.com/ink/2010/main" type="inkWord" rotatedBoundingBox="7979,9588 8554,9586 8556,10224 7981,10226"/>
              </emma:interpretation>
              <emma:one-of disjunction-type="recognition" id="oneOf3">
                <emma:interpretation id="interp15" emma:lang="en-IE" emma:confidence="0">
                  <emma:literal>of</emma:literal>
                </emma:interpretation>
                <emma:interpretation id="interp16" emma:lang="en-IE" emma:confidence="0">
                  <emma:literal>Of</emma:literal>
                </emma:interpretation>
                <emma:interpretation id="interp17" emma:lang="en-IE" emma:confidence="0">
                  <emma:literal>0f</emma:literal>
                </emma:interpretation>
                <emma:interpretation id="interp18" emma:lang="en-IE" emma:confidence="0">
                  <emma:literal>uf</emma:literal>
                </emma:interpretation>
                <emma:interpretation id="interp19" emma:lang="en-IE" emma:confidence="0">
                  <emma:literal>ot</emma:literal>
                </emma:interpretation>
              </emma:one-of>
            </emma:emma>
          </inkml:annotationXML>
          <inkml:trace contextRef="#ctx0" brushRef="#br0" timeOffset="-275031.7309">-7998-1555 23,'0'0'22,"0"0"1,0 0-1,-9 2-11,9-2-3,-9 15-3,9-15-1,-13 22-1,8-5 0,-1 0 0,1 4-1,2-2-1,6 2 1,4 0 0,4-2 0,7-4 0,4-3-1,4-6 0,0-4 0,2-6 0,-3-7-2,-4-3 1,-3-5 0,-7-3-1,-4-2 0,-7 1 1,-6-5 0,-1 5 2,-8-1 1,1 2 0,-5 3 0,3 4 1,-1 4-1,4 1-1,1 6-8,12 4-16,-16-5-6,16 5-2,0 0 2</inkml:trace>
          <inkml:trace contextRef="#ctx0" brushRef="#br0" timeOffset="-274632.7076">-7474-1783 34,'-2'-25'22,"3"7"3,-9-8 2,2 5-17,-3 2-2,0 1 0,0 3 0,-3 0 1,3 5-2,-2 0-3,-1 2-3,3 1-1,-3 4-1,0 5 0,2 1 0,-1 7 0,0 4 0,3 10 1,-1 4 0,1 12 0,4 8-2,0 8 1,4 2-1,1 4 0,2-1 1,3-2-1,-1-8 0,2-6 1,1-12 0,-2-7-3,-1-8-6,-5-18-12,0 0-5,0 0 0,6-13 0</inkml:trace>
          <inkml:trace contextRef="#ctx0" brushRef="#br0" timeOffset="-274436.6966">-7772-1608 58,'0'0'28,"22"6"-1,-4-6-7,7-2-13,6-1-6,6-5-18,6 4-9,-7-6-1,6 6-1</inkml:trace>
        </inkml:traceGroup>
        <inkml:traceGroup>
          <inkml:annotationXML>
            <emma:emma xmlns:emma="http://www.w3.org/2003/04/emma" version="1.0">
              <emma:interpretation id="{96A82748-DE5C-4A0F-889B-A989348804B3}" emma:medium="tactile" emma:mode="ink">
                <msink:context xmlns:msink="http://schemas.microsoft.com/ink/2010/main" type="inkWord" rotatedBoundingBox="9037,9601 11008,9594 11010,10487 9039,10493"/>
              </emma:interpretation>
              <emma:one-of disjunction-type="recognition" id="oneOf4">
                <emma:interpretation id="interp20" emma:lang="en-IE" emma:confidence="0">
                  <emma:literal>sample</emma:literal>
                </emma:interpretation>
                <emma:interpretation id="interp21" emma:lang="en-IE" emma:confidence="0">
                  <emma:literal>Sample</emma:literal>
                </emma:interpretation>
                <emma:interpretation id="interp22" emma:lang="en-IE" emma:confidence="0">
                  <emma:literal>samph</emma:literal>
                </emma:interpretation>
                <emma:interpretation id="interp23" emma:lang="en-IE" emma:confidence="0">
                  <emma:literal>sampk</emma:literal>
                </emma:interpretation>
                <emma:interpretation id="interp24" emma:lang="en-IE" emma:confidence="0">
                  <emma:literal>sampli</emma:literal>
                </emma:interpretation>
              </emma:one-of>
            </emma:emma>
          </inkml:annotationXML>
          <inkml:trace contextRef="#ctx0" brushRef="#br0" timeOffset="-273474.6401">-6738-1602 27,'0'0'23,"0"0"0,-9-5 1,9 5-12,-11 0-6,11 0-2,-12-1-2,2 1 0,-1 0-1,-1 1-1,-4 3 0,-1-1-1,1 2 0,0-2-2,3 2-2,0-2-2,3 2-1,10-5 1,0 0 0,0 12-1,11-3 2,2 2 1,7 2 2,0 3 3,4 4 1,-2 1 0,1 0 1,-5 0 0,-3-1 2,-3 1 2,-7-3 3,-5-1-2,-5-2 1,-4-4 1,-4 1-1,-5-6 0,-3 1-2,-4-4-3,0-1-1,1-2 0,-5-1-1,3-4-3,1-2-5,4-6-12,9 4-7,-3-11-2,14 4 2</inkml:trace>
          <inkml:trace contextRef="#ctx0" brushRef="#br0" timeOffset="-272993.6144">-6559-1546 31,'0'0'24,"0"0"2,-4-12 1,4 12-14,-12-11-7,12 11 0,-13-5-1,13 5-1,-15 4-1,6 4-1,-5 5-2,0 5 0,-1 4 0,0 6 0,3 2 0,1 2 0,6 0 1,6-6-1,9-4 1,3-7 0,6-9-1,2-8 1,2-7-2,0-10 0,0-2-1,-3-2-1,-4-5-1,-3 2 0,-4 4 0,-1 2 0,-5 5 1,-3 15 0,1-13 2,-1 13 3,0 19 0,-1 0 0,2 2 0,1 1-1,2 3-1,4-1-6,3-5-7,0-11-9,11 0-3,-9-16-1,10 2 1</inkml:trace>
          <inkml:trace contextRef="#ctx0" brushRef="#br0" timeOffset="-272491.5856">-6314-1589 51,'0'0'27,"0"0"1,-6 12-3,3 8-13,1 3-5,3 7-3,-1-1 0,4 5-2,3-4 0,5-5 0,1-8-1,4-8 0,-1-9-1,3-9-1,-1-8-1,-2-6 0,0-4-1,-4-3 0,-2 4 0,-3 0 0,-3 7 1,-1 7 0,-3 12 2,0 0 2,0 0-1,-6 26 1,5-4-1,1 1 1,1 0 0,3 0-1,2-5 0,4-6 0,3-9 0,0-6-1,2-9 0,2-5-1,-1-5 0,0-7 0,0-1-1,-4 1 1,-3 6-1,0 0 0,-4 11 1,-5 12 0,0 0 1,2 12 1,-3 8-1,1 8 1,0-1 0,3 5-1,0-2 0,4-6-5,2 0-9,3-6-9,-2-14-5,8 2 1,-7-14-1</inkml:trace>
          <inkml:trace contextRef="#ctx0" brushRef="#br0" timeOffset="-272030.5593">-5843-1572 26,'0'0'27,"0"0"-1,6 26 3,-7 3-9,1 6-8,2 9-1,0 2-4,3 6-1,-2-1 0,2 3-3,1-6-1,0-6 0,-2-10-1,2-8 1,-3-10-1,-3-14 1,9-7-1,-4-16 0,-2-9 0,1-13-1,3-11 0,0-5-1,4-7 0,-2-3-1,5 3 1,-1 6 0,2 9-1,-2 10 2,2 13-1,-3 14 1,-2 14 1,2 10-1,-2 11 1,3 8-1,-3 5 0,0 2 1,-1 3-1,-5 1 1,-4-2-1,-2-2 0,-5-8 0,-8-4-1,-3-4-2,-2-12-8,-3-7-14,5-4-6,-6-15-1,11 0 1</inkml:trace>
          <inkml:trace contextRef="#ctx0" brushRef="#br0" timeOffset="-271512.5296">-5423-1953 39,'-4'-16'25,"4"16"3,0 0 0,-9 6-16,6 13-5,-1 7 0,3 9 0,-1 7-1,1 9-1,2 3-1,3 3-1,0-2-1,3-4-1,4-6 0,1-3 0,2-9 0,3-10 0,2-8-1,2-7 1,1-7 0,-2-7-1,0-5 1,1-2-1,-3-6 0,-1-2-1,-2-2 1,-6-6-1,-1-2 0,-4 1 1,-4 1-1,-4 3 1,-3 4-1,-3 4 1,-5 11 0,-3 11 0,0 13 2,1 9-1,0 9 0,5 5 1,4 6-1,8 0 1,6-4 0,8-2-1,10-11-1,9-12-2,7-4-12,7-10-18,-5-10 0,7-2-1,-14-6 0</inkml:trace>
        </inkml:traceGroup>
        <inkml:traceGroup>
          <inkml:annotationXML>
            <emma:emma xmlns:emma="http://www.w3.org/2003/04/emma" version="1.0">
              <emma:interpretation id="{99837BB6-35A3-4CDC-AD21-93E2578960F9}" emma:medium="tactile" emma:mode="ink">
                <msink:context xmlns:msink="http://schemas.microsoft.com/ink/2010/main" type="inkWord" rotatedBoundingBox="20044,9612 21348,9608 21350,10236 20046,10240"/>
              </emma:interpretation>
              <emma:one-of disjunction-type="recognition" id="oneOf5">
                <emma:interpretation id="interp25" emma:lang="en-IE" emma:confidence="0">
                  <emma:literal>that</emma:literal>
                </emma:interpretation>
                <emma:interpretation id="interp26" emma:lang="en-IE" emma:confidence="0">
                  <emma:literal>hlat</emma:literal>
                </emma:interpretation>
                <emma:interpretation id="interp27" emma:lang="en-IE" emma:confidence="0">
                  <emma:literal>tat</emma:literal>
                </emma:interpretation>
                <emma:interpretation id="interp28" emma:lang="en-IE" emma:confidence="0">
                  <emma:literal>blat</emma:literal>
                </emma:interpretation>
                <emma:interpretation id="interp29" emma:lang="en-IE" emma:confidence="0">
                  <emma:literal>heat</emma:literal>
                </emma:interpretation>
              </emma:one-of>
            </emma:emma>
          </inkml:annotationXML>
          <inkml:trace contextRef="#ctx0" brushRef="#br1" timeOffset="-137615.8709">4017-1558 15,'0'-11'18,"0"11"0,0 0-1,6-14-8,-6 14-1,16-15-4,-4 6-2,3-2-1,3-2-1,2-5 1,5 1-2,-2-6 2,2 1-2,-1-2 1,1-2 0,-2 2 0,-4 0 0,-4 1 0,-5 3 1,-1 4 0,-4 2 1,-5 14 0,0 0 3,0 0 1,-3 18 2,-3 5-1,2 11 2,-6 6-1,4 10 0,-5 2 0,-1 5-2,1-1-2,0-1 0,0-3-2,1-6-1,3-9-2,4-14 1,4-9-1,-1-14 0,23-13-2,-5-8 1,7-7 1,0-4-1,4 4 1,-3 3 0,-2 6 0,-4 11 0,-3 6 1,-3 9 1,-5 6-1,-4 3 1,-1 6-1,0-1-2,-2 1-10,4 1-15,-6-11-1,9 2-1,-9-14 1</inkml:trace>
          <inkml:trace contextRef="#ctx0" brushRef="#br1" timeOffset="-138229.9063">4052-1823 18,'-9'25'21,"6"16"0,-5 0-2,4 10-3,-1 0-5,1 0-5,4-1-4,-1-7-3,3-5-4,-1-10-3,2-6-3,1-10-2,-4-12-1,0 0-2,9 12-4,-9-12 1</inkml:trace>
          <inkml:trace contextRef="#ctx0" brushRef="#br1" timeOffset="-136983.8333">4747-1501 56,'-9'-7'29,"-4"7"0,-5-3 1,-2 5-10,-1 8-14,0 4-1,5 6 0,0 0-1,9 4-1,3-4-2,8-3-2,8-4-3,3-9-3,6-4-2,-1-9-1,1-2-1,-2-6 1,-2 1 2,-4-2 0,-4 3 2,-3 5 2,-6 10 5,0 0 3,0 0 2,0 0 0,7 21 0,-3-1 1,1 1-1,4 1 0,4-3-1,2-4-2,8-6 0,2-7 0,1-6 1,2-6-1,-1-6 0,-1-4 0,-2-6-1,0-6 1,-7-7-2,-1-6 0,-3-8-1,3-8 0,-3-3 1,-2 3-1,-1 3 0,-4 8 0,1 10 1,-3 12 0,-2 13 0,-2 15 0,-6 25 1,4 4-1,-3 12 0,1 8 1,0 8 0,4 6-1,1-1 0,2-4-1,5-2-2,-3-8-2,7-7-2,-3-11-3,4-7-5,-13-23-1,15 16-10,-5-14-6,-10-2-1,5-18 4,-11 1 1</inkml:trace>
          <inkml:trace contextRef="#ctx0" brushRef="#br1" timeOffset="-136765.8209">5050-1670 92,'14'-15'33,"4"11"-1,3-2-1,6-1-26,4 3-2,3 0-2,1 3-1,-3 3-4,-7-2-10,-7 3-20,-3 4 1,-15-7-1,0 0 1</inkml:trace>
        </inkml:traceGroup>
        <inkml:traceGroup>
          <inkml:annotationXML>
            <emma:emma xmlns:emma="http://www.w3.org/2003/04/emma" version="1.0">
              <emma:interpretation id="{D0CB3B42-A24F-4B4E-B296-6C4BDDC7FC05}" emma:medium="tactile" emma:mode="ink">
                <msink:context xmlns:msink="http://schemas.microsoft.com/ink/2010/main" type="inkWord" rotatedBoundingBox="21922,9785 23097,9781 23098,10296 21923,10300"/>
              </emma:interpretation>
              <emma:one-of disjunction-type="recognition" id="oneOf6">
                <emma:interpretation id="interp30" emma:lang="en-IE" emma:confidence="0">
                  <emma:literal>1090</emma:literal>
                </emma:interpretation>
                <emma:interpretation id="interp31" emma:lang="en-IE" emma:confidence="0">
                  <emma:literal>109°</emma:literal>
                </emma:interpretation>
                <emma:interpretation id="interp32" emma:lang="en-IE" emma:confidence="0">
                  <emma:literal>109o</emma:literal>
                </emma:interpretation>
                <emma:interpretation id="interp33" emma:lang="en-IE" emma:confidence="0">
                  <emma:literal>10%</emma:literal>
                </emma:interpretation>
                <emma:interpretation id="interp34" emma:lang="en-IE" emma:confidence="0">
                  <emma:literal>109O</emma:literal>
                </emma:interpretation>
              </emma:one-of>
            </emma:emma>
          </inkml:annotationXML>
          <inkml:trace contextRef="#ctx0" brushRef="#br1" timeOffset="-134305.6809">5911-1780 7,'0'0'11,"0"0"0,0 0 0,0 0 1,-3 22 0,-1-6 0,4 7-1,-2 5 0,-1 5-2,1 5-2,0 2-2,2-1-2,-1 3-1,4-4-1,0-7-1,-2-2-3,2-7-5,2-4-9,-5-18-8,9 16 2,-9-16-2</inkml:trace>
          <inkml:trace contextRef="#ctx0" brushRef="#br1" timeOffset="-133838.6551">6119-1694 14,'0'0'20,"4"-15"0,-4 15-3,0 0-6,0 0-2,0 0-4,0 0-1,-12 9-1,8 6-1,-5 2-2,-1 10 0,0 5 0,-2 2 0,6 3 1,0 3 0,6-2 1,2-5-1,9-2 1,4-7 0,5-8-1,5-9 0,2-7 0,-1-6-3,3-9 3,-4-7-2,-2-6-1,-6-3 1,-7-4 0,-4-1 1,-7 3-1,-9-2 2,-1 6-1,-7 4 1,-1 3 0,-3 6-1,-2 4-2,3 2-8,9 12-12,-6-5 0,18 3 0,-13 8 0</inkml:trace>
          <inkml:trace contextRef="#ctx0" brushRef="#br1" timeOffset="-133289.6233">6537-1707 17,'4'-22'21,"-4"22"-2,-2-14-1,2 14-7,0 0-2,-10-9-3,10 9-3,-16 2 0,3 5-2,0 0 1,-4 5 0,0 2 1,-1 5 0,-1 4 0,5 4 1,1-1-1,5 0 0,7-4 0,6-1-1,4-7-2,8-3 1,1-8-1,3-8 0,3-3 0,-3-8 0,-1-4-1,0-3 0,-5-2 1,-1-3-1,-5 3 1,-3 6 0,1 1 0,-7 18 2,0 0 1,0 0 2,-8 23 1,3 8 0,-1 4 1,2 6 0,-1 5-1,1 3-1,3-1-2,5-1-1,1-10-2,-1-4-2,8-7-3,-3-11-6,5-10-14,1-3-7,-3-14-1,8-2 3</inkml:trace>
          <inkml:trace contextRef="#ctx0" brushRef="#br1" timeOffset="-132860.5989">6820-1631 63,'7'-22'31,"-1"11"-1,1-4 0,-7 15-14,4-16-7,-4 16-5,0 0-1,-10 9-1,3 9-1,0 6 1,-1 7-1,-3 5 0,4 4 0,1 1 0,8-1 0,5-5-1,4-5 1,7-8-2,7-4 1,6-11-1,5-6 0,0-6 0,-3-7 0,-5-7 0,-3-3 0,-7-4 1,-8-4 0,-9-5 1,-9 3 0,-8-4 1,-7 4-1,-3 4 1,-4 3 0,-1 1 0,-1 11-1,2 1 0,3 7-3,6 7-8,6 4-23,0-1 0,4 6 0,11-11 0</inkml:trace>
        </inkml:traceGroup>
      </inkml:traceGroup>
      <inkml:traceGroup>
        <inkml:annotationXML>
          <emma:emma xmlns:emma="http://www.w3.org/2003/04/emma" version="1.0">
            <emma:interpretation id="{1B20CB24-1EF2-4C8D-8011-CDBD6EF53DE5}" emma:medium="tactile" emma:mode="ink">
              <msink:context xmlns:msink="http://schemas.microsoft.com/ink/2010/main" type="line" rotatedBoundingBox="6192,10510 7906,10504 7907,10891 6193,10897"/>
            </emma:interpretation>
          </emma:emma>
        </inkml:annotationXML>
        <inkml:traceGroup>
          <inkml:annotationXML>
            <emma:emma xmlns:emma="http://www.w3.org/2003/04/emma" version="1.0">
              <emma:interpretation id="{D051267C-F493-4FD9-9ACF-D16C070C2D25}" emma:medium="tactile" emma:mode="ink">
                <msink:context xmlns:msink="http://schemas.microsoft.com/ink/2010/main" type="inkWord" rotatedBoundingBox="6192,10510 7906,10504 7907,10891 6193,10897">
                  <msink:destinationLink direction="with" ref="{0DC21AE9-D0FA-4851-86C8-DD5F86DEA9B9}"/>
                </msink:context>
              </emma:interpretation>
              <emma:one-of disjunction-type="recognition" id="oneOf7">
                <emma:interpretation id="interp35" emma:lang="en-IE" emma:confidence="0">
                  <emma:literal>means</emma:literal>
                </emma:interpretation>
                <emma:interpretation id="interp36" emma:lang="en-IE" emma:confidence="0">
                  <emma:literal>mean S</emma:literal>
                </emma:interpretation>
                <emma:interpretation id="interp37" emma:lang="en-IE" emma:confidence="0">
                  <emma:literal>me an S</emma:literal>
                </emma:interpretation>
                <emma:interpretation id="interp38" emma:lang="en-IE" emma:confidence="0">
                  <emma:literal>me a ns</emma:literal>
                </emma:interpretation>
                <emma:interpretation id="interp39" emma:lang="en-IE" emma:confidence="0">
                  <emma:literal>Mean S</emma:literal>
                </emma:interpretation>
              </emma:one-of>
            </emma:emma>
          </inkml:annotationXML>
          <inkml:trace contextRef="#ctx0" brushRef="#br0" timeOffset="-269877.4361">-9834-889 32,'0'0'20,"0"0"-1,0 0-5,0 0-7,0 0-4,0 0 0,-2 16-2,2-2 0,0 3 0,0 3 0,2 0 0,0 0 0,-2-3 0,0-2 0,2-4 3,-2-11 1,0 0 0,0 0 0,0 0 0,6-20 0,-3 2 0,-2-3-2,2-7-1,3 1-1,-2-3 0,3 2-1,-3 4 1,5 4-1,-1 3 0,2 6 0,0 9 0,-1 7 0,2 5 0,-2 7 0,2 4 0,-2 4 1,0 1-1,-2 1 0,0-4 1,-2-7-1,1-3 1,-6-13-1,0 0 1,14 5-1,-8-16 1,3-4-1,0-9 1,4-3-1,-1-3 1,3 0-1,-1 2 0,0 5 0,-3 3 0,1 9 0,-1 9-1,-3 11 1,1 9 0,-1 5-1,0 6 1,-1 3 0,2 3 0,-1 0 0,-2-3 0,0-6 0,-2-4-1,1-4-6,-3-4-11,-2-14-9,1 11-2,-1-11 1,0 0 0</inkml:trace>
          <inkml:trace contextRef="#ctx0" brushRef="#br0" timeOffset="-269418.4099">-9296-775 61,'0'0'29,"0"0"-1,0 0-2,14-5-20,-3-2-3,4-2-1,1-2-1,3-4 0,-1-3-1,0-1 1,-2-3-1,-4 0 1,-2 0-1,-3 0 1,-6 4-1,-2-2 1,-3 2-1,-3 6 0,-3 3-1,-4 5 1,-2 7-1,-1 4 0,-1 10 1,-1 5-1,3 5 1,2 6 0,6 3 0,6 0-1,6-1-3,6-7-3,8-3-8,9-6-10,0-14-5,8-2 1,-4-15 0</inkml:trace>
          <inkml:trace contextRef="#ctx0" brushRef="#br0" timeOffset="-268943.3826">-8935-913 2,'-2'-16'14,"2"16"2,-7-14-1,7 14-8,-8-11 0,8 11 1,-4-10 2,4 10 3,0 0 1,-13-14-1,13 14-2,-11-5-2,11 5-1,-16-1-1,16 1-2,-21 15-2,10-1-1,1 4-1,-2 5-1,4 2 0,2 6 1,4-1-1,3-4 1,5-3-1,5-5 0,5-7-2,3-10-1,1-4-1,1-10-2,-1-3-1,-4-5-2,1-3-1,-5-4 1,-2 4 1,-7 1 1,1 6 2,-2 2 3,-2 15 1,0 0 4,0 0 3,0 15-1,0 5 1,2 4 0,2 2-1,3 1-2,0-3-6,3-2-8,2-11-12,6 1-4,-4-15 1,7 2 1</inkml:trace>
          <inkml:trace contextRef="#ctx0" brushRef="#br0" timeOffset="-268627.3646">-8693-927 54,'0'0'28,"-4"13"0,4 4-5,-3 6-14,2-1-5,0 4-1,-1-2-1,6-2 0,0-7 0,-4-15-1,15 10 1,-3-17-1,2-8 0,0-9-1,4-3-1,1-4 1,2-1 0,-2 6-1,0 8 0,-5 4 1,0 11-1,-3 11 1,-4 4 0,-1 8 0,-2 4 0,-1 1 0,-1 1-2,0-4-8,-1-5-13,4 1-5,-5-18-2,11 14 2</inkml:trace>
          <inkml:trace contextRef="#ctx0" brushRef="#br0" timeOffset="-268227.3402">-8166-1018 42,'10'-6'26,"-11"-6"3,1 12-1,-6-14-13,-4 7-6,10 7-2,-23-3-1,10 7-1,-6 0 0,4 4-3,-2 2 0,4 1-2,2 4 0,5 0 0,5 3 0,3-3 0,8 2-1,4 1 0,4-1 0,4-1 0,1 0-1,1 1 0,-4-1 1,-4 1 0,-2 1 1,-8-2 0,-7 0 0,-6 0 0,-7-1 0,-6 0 1,0-1 0,-4-3-1,-2 0-3,2-1-18,-1-6-8,8 3-1,-3-9-1</inkml:trace>
        </inkml:traceGroup>
      </inkml:traceGroup>
    </inkml:traceGroup>
    <inkml:traceGroup>
      <inkml:annotationXML>
        <emma:emma xmlns:emma="http://www.w3.org/2003/04/emma" version="1.0">
          <emma:interpretation id="{AA27C81B-480E-4AE2-9B25-48D64A921C96}" emma:medium="tactile" emma:mode="ink">
            <msink:context xmlns:msink="http://schemas.microsoft.com/ink/2010/main" type="paragraph" rotatedBoundingBox="12324,10267 21115,10278 21113,11268 12323,11257" alignmentLevel="6"/>
          </emma:interpretation>
        </emma:emma>
      </inkml:annotationXML>
      <inkml:traceGroup>
        <inkml:annotationXML>
          <emma:emma xmlns:emma="http://www.w3.org/2003/04/emma" version="1.0">
            <emma:interpretation id="{C4727ACE-C077-434D-B5BD-4D7C88FB9A5B}" emma:medium="tactile" emma:mode="ink">
              <msink:context xmlns:msink="http://schemas.microsoft.com/ink/2010/main" type="inkBullet" rotatedBoundingBox="12324,10461 13138,10463 13137,10930 12323,10928"/>
            </emma:interpretation>
            <emma:one-of disjunction-type="recognition" id="oneOf8">
              <emma:interpretation id="interp40" emma:lang="en-IE" emma:confidence="0">
                <emma:literal>lies</emma:literal>
              </emma:interpretation>
              <emma:interpretation id="interp41" emma:lang="en-IE" emma:confidence="0">
                <emma:literal>ties</emma:literal>
              </emma:interpretation>
              <emma:interpretation id="interp42" emma:lang="en-IE" emma:confidence="0">
                <emma:literal>hies</emma:literal>
              </emma:interpretation>
              <emma:interpretation id="interp43" emma:lang="en-IE" emma:confidence="0">
                <emma:literal>Lies</emma:literal>
              </emma:interpretation>
              <emma:interpretation id="interp44" emma:lang="en-IE" emma:confidence="0">
                <emma:literal>lines</emma:literal>
              </emma:interpretation>
            </emma:one-of>
          </emma:emma>
        </inkml:annotationXML>
        <inkml:trace contextRef="#ctx0" brushRef="#br1" timeOffset="-129199.3898">-3671-1092 19,'0'0'20,"0"0"-1,-1-11-2,1 11-6,0 0-2,0 0-3,0 0-1,0 0-2,0 0-1,0 0 0,0 0-1,0 0 0,0 13 2,-3 2-1,2 7 1,-2 7 0,-1 8 1,-1 4-1,1 3 1,-1 5-2,1-4 0,2-2-1,0-5 1,2-3-4,2-12-4,0-5-11,6-5-9,-8-13-1,13 2 0,-7-16 0</inkml:trace>
        <inkml:trace contextRef="#ctx0" brushRef="#br1" timeOffset="-128913.3734">-3446-946 23,'-3'-12'21,"3"12"2,0 0-1,-10 18-11,7-1-2,-2 3-3,-1 6-1,2 2 0,-1 3-1,1-4-2,1 1 0,1-5-3,-4-5-5,6-6-10,5 2-8,-5-14-2,0 0 0,0 0 1</inkml:trace>
        <inkml:trace contextRef="#ctx0" brushRef="#br1" timeOffset="-128732.3631">-3468-1076 40,'-2'-14'20,"2"14"-5,0 0-9,0 0-24,0 0-3,0 0-1</inkml:trace>
        <inkml:trace contextRef="#ctx0" brushRef="#br1" timeOffset="-128319.3395">-3341-743 52,'0'0'27,"0"0"1,0 0-8,14 0-12,-14 0 0,20-15-3,-8 2-1,1-2-2,1-1-1,-3-5-2,2-4 0,-6-1 0,-1 0 0,-3-2-1,-2 3 1,-3 3 0,-3 5 1,-1 4-1,-5 8 1,-3 6 0,-2 12 0,1 8 0,-3 8 1,1 5 1,3 8-1,3 2 1,5 2 0,6-2-1,8-9-3,4-5-8,7-14-15,11-4-3,-2-18-2,9-1 2</inkml:trace>
        <inkml:trace contextRef="#ctx0" brushRef="#br1" timeOffset="-127928.3171">-2932-916 58,'-17'-14'27,"8"8"-1,-9 1-5,2 2-18,0 4 0,-1 4-1,2 3-1,0 2 0,1 2 0,2 3-1,5 0-1,5-2 1,3 0-1,7-2 0,5-1 0,6 0 0,1 0-1,5 0-1,0 0 1,0 1 1,-2 1-1,-5 1 2,-4 0 0,-8 2 1,-4-2 2,-5 1 1,-5-1 0,-5-5 0,-3-1 1,-4-6-1,0-1-1,1-6-2,0-2-4,3-7-21,5 10-4,-2-9-2,13 14 1</inkml:trace>
      </inkml:traceGroup>
      <inkml:traceGroup>
        <inkml:annotationXML>
          <emma:emma xmlns:emma="http://www.w3.org/2003/04/emma" version="1.0">
            <emma:interpretation id="{2762E5BB-C0D1-4F15-822B-5F3B7FBF858C}" emma:medium="tactile" emma:mode="ink">
              <msink:context xmlns:msink="http://schemas.microsoft.com/ink/2010/main" type="line" rotatedBoundingBox="13666,10269 21115,10278 21113,11268 13665,11258"/>
            </emma:interpretation>
          </emma:emma>
        </inkml:annotationXML>
        <inkml:traceGroup>
          <inkml:annotationXML>
            <emma:emma xmlns:emma="http://www.w3.org/2003/04/emma" version="1.0">
              <emma:interpretation id="{DFD7EB4B-4C30-4F63-A0A0-7A4D576E9B93}" emma:medium="tactile" emma:mode="ink">
                <msink:context xmlns:msink="http://schemas.microsoft.com/ink/2010/main" type="inkWord" rotatedBoundingBox="13666,10406 15284,10409 15283,10917 13665,10915"/>
              </emma:interpretation>
              <emma:one-of disjunction-type="recognition" id="oneOf9">
                <emma:interpretation id="interp45" emma:lang="en-IE" emma:confidence="0">
                  <emma:literal>within</emma:literal>
                </emma:interpretation>
                <emma:interpretation id="interp46" emma:lang="en-IE" emma:confidence="0">
                  <emma:literal>Within</emma:literal>
                </emma:interpretation>
                <emma:interpretation id="interp47" emma:lang="en-IE" emma:confidence="0">
                  <emma:literal>witlin</emma:literal>
                </emma:interpretation>
                <emma:interpretation id="interp48" emma:lang="en-IE" emma:confidence="0">
                  <emma:literal>wittin</emma:literal>
                </emma:interpretation>
                <emma:interpretation id="interp49" emma:lang="en-IE" emma:confidence="0">
                  <emma:literal>withie</emma:literal>
                </emma:interpretation>
              </emma:one-of>
            </emma:emma>
          </inkml:annotationXML>
          <inkml:trace contextRef="#ctx0" brushRef="#br1" timeOffset="-126956.2614">-2349-842 27,'0'0'24,"0"0"0,0 0 0,0 0-11,0 0-3,-9-9-3,9 9-2,0 0-1,-1 18-2,-1-4 0,2 3-1,-2 4-1,4 2 1,-2 3 0,4-1 0,1-2 0,4-6 0,5-6-1,3-10 1,3-4-1,1-6 0,0-9 0,-2-1 0,-1-4-1,-3 0 1,-4 2-1,-3 5 0,-4 4 1,-4 12 0,0 0 1,0 0-1,1 12 1,2 4-1,2 3 1,2-2 0,2-1 0,6-3 0,3-8-1,2-6 1,5-8-1,-1-5 1,2-6-1,-5-1 1,-2-4-1,-3-1 1,-5 2-1,-5 1 1,-6 3-1,-5 5 1,-1 4-1,-5 2 1,-3 7-2,0 5 0,1 3-6,0 6-16,-1-7-6,8 8 0,6-13 0</inkml:trace>
          <inkml:trace contextRef="#ctx0" brushRef="#br1" timeOffset="-126704.2456">-1819-894 30,'0'0'25,"6"-11"3,-6 11 0,2-13-14,-2 13-6,0 0-1,1 25-1,-2-7-1,1 6-2,-1 4-2,1 3-1,-1 4-2,-1-3-3,3-1-11,5-2-12,-5-17-2,-1-12 2,8 4 0</inkml:trace>
          <inkml:trace contextRef="#ctx0" brushRef="#br1" timeOffset="-126521.2357">-1766-1061 45,'0'0'27,"-18"-21"2,18 21-3,-12-8-11,12 8-22,0 0-18,0 0-3,0 0 1,0 0-1</inkml:trace>
          <inkml:trace contextRef="#ctx0" brushRef="#br1" timeOffset="-126214.2191">-1566-1136 29,'0'0'23,"2"-21"2,-2 21-1,0 0-6,-2 11-8,2 8-3,-3 6-2,1 11-1,-2 6-1,2 9 1,-2 1-3,1 1-3,0-1-4,2-7-6,2-10-11,3-5-6,-2-16 1,-2-14 0</inkml:trace>
          <inkml:trace contextRef="#ctx0" brushRef="#br1" timeOffset="-125750.1921">-1590-920 55,'-9'-14'30,"9"14"-1,5-17-2,4 2-16,6 0-4,5-8-4,5 1-1,1-5-1,2 2 0,-3 3 0,-1 3 0,-7 4 2,-1 8-1,-16 7-1,13 15 1,-13 5-1,-2 10 0,-2 6 0,-2 8 1,-3-1-1,1 5 0,1-5 0,1 1-1,-1-8 1,5-5-1,1-10 0,4-10-2,-3-11-1,16-5 0,-4-9 0,5-8 0,-1-3-1,-1 2 2,2 3 0,-4 6 1,0 9 1,-3 9 1,-2 7 0,-3 7 0,0 3-1,-1 2 1,1 4 0,-1-3-2,3 0-6,-1-4-17,-6-20-5,16 17-2,-16-17 2</inkml:trace>
          <inkml:trace contextRef="#ctx0" brushRef="#br1" timeOffset="-125544.1807">-1066-878 59,'0'0'30,"0"0"1,0 0-1,-1 13-21,1 5-2,-4 2-2,4 5-2,0-1-2,0-1-3,2 0-9,-2-3-14,0-20-7,6 13 0,-6-13 1</inkml:trace>
          <inkml:trace contextRef="#ctx0" brushRef="#br1" timeOffset="-125395.1722">-1058-1035 54,'-9'-15'27,"9"15"-2,0 0-5,-8 0-27,12 15-13,-3-4-6,11 12-2,-6-3 1</inkml:trace>
          <inkml:trace contextRef="#ctx0" brushRef="#br1" timeOffset="-125131.1571">-967-773 56,'0'0'33,"10"11"0,-10-11 0,6-15-16,-6 15-6,11-25-5,-3 9-2,3-3-2,0-1-1,3 4-1,-1 2 0,3 6-1,0 5 1,1 6-1,-1 4 1,-1 6-1,-1 8 1,-2 2 0,-3 4 0,0-1-1,-3-3-2,-1 4-3,-4-8-15,-2-4-12,4 2 1,-3-17-2,0 0 1</inkml:trace>
        </inkml:traceGroup>
        <inkml:traceGroup>
          <inkml:annotationXML>
            <emma:emma xmlns:emma="http://www.w3.org/2003/04/emma" version="1.0">
              <emma:interpretation id="{CFD010A0-4208-4F04-83A4-2D5D587DB595}" emma:medium="tactile" emma:mode="ink">
                <msink:context xmlns:msink="http://schemas.microsoft.com/ink/2010/main" type="inkWord" rotatedBoundingBox="16063,10272 19046,10276 19045,11266 16062,11262"/>
              </emma:interpretation>
              <emma:one-of disjunction-type="recognition" id="oneOf10">
                <emma:interpretation id="interp50" emma:lang="en-IE" emma:confidence="0">
                  <emma:literal>1961980th)</emma:literal>
                </emma:interpretation>
                <emma:interpretation id="interp51" emma:lang="en-IE" emma:confidence="0">
                  <emma:literal>19619800th)</emma:literal>
                </emma:interpretation>
                <emma:interpretation id="interp52" emma:lang="en-IE" emma:confidence="0">
                  <emma:literal>19619880th)</emma:literal>
                </emma:interpretation>
                <emma:interpretation id="interp53" emma:lang="en-IE" emma:confidence="0">
                  <emma:literal>19619890th)</emma:literal>
                </emma:interpretation>
                <emma:interpretation id="interp54" emma:lang="en-IE" emma:confidence="0">
                  <emma:literal>19699800th)</emma:literal>
                </emma:interpretation>
              </emma:one-of>
            </emma:emma>
          </inkml:annotationXML>
          <inkml:trace contextRef="#ctx0" brushRef="#br1" timeOffset="-124515.1219">58-1075 40,'-1'-11'25,"1"11"0,0 0-4,0-15-9,0 15-2,0 0-3,4-11-1,-4 11-2,0 0-2,0 0 0,4 20-2,-7-3 1,1 8-1,-2 9 0,-2 6 1,1 2 0,-1 5-1,3-1 0,1-6 0,3-2-2,2-11-5,3-12-15,7-4-6,-13-11-1,22-9 0</inkml:trace>
          <inkml:trace contextRef="#ctx0" brushRef="#br1" timeOffset="-124187.1031">232-921 67,'-2'-12'32,"2"12"-2,0 0-5,-9 3-15,9-3-3,-3 14-4,3-14-3,1 14 1,-1-14-3,10 8 1,-10-8-1,15-6-2,-15 6 2,12-19-2,-8 8 2,-4 11-1,6-19 1,-6 19-1,0 0-1,0 0-7,-14-6-11,14 6-5,0 0-2,-10 9 2</inkml:trace>
          <inkml:trace contextRef="#ctx0" brushRef="#br1" timeOffset="-123642.0719">570-1030 24,'10'-9'23,"-9"-8"2,-1 17-2,3-21-9,-3 21-2,-4-18-1,4 18-3,0 0-1,-14-13-4,4 10-1,0 5-2,-3 0 1,-2 4-1,-2 5 1,-1 3-1,-1 4 1,0 3-1,3 2-2,2 4 2,6-1 0,4-1-1,5-2-1,6-4 0,4-5-3,8-6 0,2-6 0,5-9-2,-1-6 0,2-2 0,-5-6 1,-1-4 1,-3-3 1,-3 2 2,-5 2 2,-5 5 2,-1 4 2,-4 15 1,0 0 2,0 0 1,-8 22 0,4 5 0,-1 13-1,1 0 0,1 9-2,1-2-1,3 3-2,1-3 0,1-5-4,5-7-4,-2-9-14,0-12-9,6-1-1,-12-13 1,21-12 0</inkml:trace>
          <inkml:trace contextRef="#ctx0" brushRef="#br1" timeOffset="-123086.0399">851-1088 17,'4'-18'17,"-4"18"1,2-11-5,-2 11-5,0 0 0,0 0 0,0 0-1,-11 3 0,11-3 0,-10 16-2,6-4-1,-2 4 0,1 6-1,-1 4 0,0 5-2,0 5 1,2 3-1,1 0 1,3 4-1,5-5 1,3 0-1,6-10 1,6-7-1,4-8 1,3-8-1,-1-8-1,2-5 0,-4-9 0,-3-1 0,-5-3 0,-8-1 1,-5 0-1,-5 1 1,-6 3 1,-5 5 0,-3 2-1,-5 4 1,-2 2 0,1 5 0,-2 0-1,6 5-1,3 0-3,2 2-15,13-7-11,0 0 0,0 0 0,17 11 1</inkml:trace>
          <inkml:trace contextRef="#ctx0" brushRef="#br1" timeOffset="-118206.7611">1425-1217 5,'12'2'5,"-12"-2"1,0 0 2,0 0 2,0 0 0,0 0 1,0 0-2,0 0 1,0 0-3,0 0 1,0 0-3,0 0-2,0 0-2,-9-4 0,9 4 0,-10 7 0,10-7-1,-13 13 1,13-13 1,-15 20-1,7-8 1,0 4 0,-2-1 0,3 3 1,-2 3-1,2 4 1,-2 4-1,1 5-1,0 7 0,-1 4 0,0 8-1,1 3 0,0 1 0,1 3 0,4-3 0,2-5 0,4-4 1,5-7-1,2-9 1,2-7-3,5-5-1,1-5-2,-2-5-6,1 2-7,-6-7-7,5 6 1,-16-11 1</inkml:trace>
          <inkml:trace contextRef="#ctx0" brushRef="#br1" timeOffset="-117533.7219">1714-1177 20,'0'0'14,"0"0"1,0 0-2,0 0-2,-4 11-3,4-11-1,-11 24-3,5-9-1,-1 4 1,1 1 0,-1 1 0,1 1-1,1 1 1,2-1 0,2 0-1,2-4-1,2-2 0,3-3-2,-6-13-3,19 15-2,-6-14-5,0 0-5,0-8-5,3 5-3,-8-9 0,6 9 1</inkml:trace>
          <inkml:trace contextRef="#ctx0" brushRef="#br1" timeOffset="-117300.7091">1773-1029 29,'0'0'21,"-2"-12"0,2 12-4,0 0-5,0 0-5,0 0-2,0 0-1,8 19 0,-6-4-2,0 3 0,-1 5 1,1 0-1,0 0-1,0-2-2,2-2-9,6-2-14,-10-17-1,17 11 1,-17-11-1</inkml:trace>
          <inkml:trace contextRef="#ctx0" brushRef="#br1" timeOffset="-116622.6705">2026-1195 32,'1'-12'22,"-1"12"1,0 0-4,-13 3-7,13-3-4,-17 7-3,17-7-1,-18 13-1,18-13-1,-16 15-2,16-15 0,-10 20-1,6-9 1,2 0-1,2 2 1,2-1 0,2 0 0,3 2 0,0 0 0,7 0 0,-2 2 0,5 0-1,-2 0 1,0 3-1,-3-3 0,-2 0 1,-1 0 0,-7-2 0,-1-2 0,-1-12 2,-10 17-1,-1-15 1,-1-2 1,-2-5-1,0-1 2,-2-5-2,2 1 2,-2-4-1,6 3-1,3-3 0,3 3 0,5 0-1,4 0-1,7-2-1,3 3-1,5-1 0,3-2 0,1 0 0,-1-1 0,0 0 1,-6 1 1,-3-1 1,-2 2 0,-5 0 1,-7 12-1,3-20 1,-3 20-1,-3-18 0,3 18-1,-10-13 0,10 13-1,-12-11-1,12 11-1,-13-9-7,13 9-15,-11 2-3,11-2 2,0 0 0</inkml:trace>
          <inkml:trace contextRef="#ctx0" brushRef="#br1" timeOffset="-116179.6451">2329-1192 24,'0'0'20,"-13"4"3,13-4 1,-9 19-10,-2-8-4,3 6-1,-2 2-1,-2 5 1,1 1-1,1 5-1,1-4-1,7 2-2,3-5 1,11-3-2,5-9-1,7-7-1,6-8-2,5-7-1,2-4-1,-4-6-1,-1-6-1,-10-4 1,-4 1 0,-9-1 1,-7 4 1,-8-1 1,-5 5 1,-5 5 1,-6 7 1,-1 6-1,-2 8-1,1 4-7,1 2-19,9 11 0,-4-8-2,12 9 0</inkml:trace>
          <inkml:trace contextRef="#ctx0" brushRef="#br1" timeOffset="-114464.5457">1674-775 18,'-13'-2'8,"13"2"1,-18 1 0,18-1-3,-14 0-1,14 0-1,-8-3-1,8 3 0,-12-2 1,12 2 0,-12-1 1,12 1 2,-12 0-1,12 0 0,-12 2 0,12-2-1,-8 1 0,8-1 0,0 0-1,0 0-2,0 0 1,0 0-1,0 0-1,0 0 1,17-2-1,-2 1 0,5-1 0,0 1 0,4-1-1,5 1 1,3-1-1,1 1 0,1-1 0,2 0 1,3 0-1,0 1 0,5-1 1,-4 0-1,0-1 0,2 0 1,-1 0-1,2-1 0,-1-1-1,-5 2 1,-1-1 0,1 0 0,-2 0-1,-3 2 1,-4-1 0,-2 2 0,-2 0 0,-2-2 0,0 3 0,-1-1 1,-1 0-1,1 0 0,0-1 1,-1 1-1,0-1 0,-3 1 0,-1 1 0,-1-2 0,-3 2-1,-12 0-1,12 2-5,-12-2-15,0 0-4,-12 3 0,1 2 1</inkml:trace>
          <inkml:trace contextRef="#ctx0" brushRef="#br1" timeOffset="-113606.4964">1749-477 30,'0'0'19,"0"0"0,0 0-4,0 0-3,2 17-5,-4-4-2,-1 2 0,3 1-1,0 0 1,0-1-2,4-3-1,2 0-1,4-7 0,2-5-1,7-8-1,-1-3-1,0-4 0,3-4-1,-1-3 1,-2-4-1,-5 0 0,-4-2 1,-3 1 1,-4-1 1,-2 2 1,-5 4 0,1-1 1,-2 5 1,0 4 1,0 0-1,6 14 1,-10-16-1,10 16-1,0 0 0,0 0 0,0-11-1,12 8-1,1 1 0,9-1-1,5 1 1,5-2-1,4 2 0,5-2 0,0 2 0,0-2 1,2 3-1,-5-1 1,-2 2 0,-4 2 0,-6-1 0,-2 1-1,-7 2 0,-2 0 0,-6-1 0,1 1-1,-10-4 1,10 6-1,-10-6 1,0 0 1,13 7-1,-13-7 2,0 0-1,9 6 0,-9-6 0,0 0 0,7 15 1,-7-15-1,4 17 1,-3-4-1,0-1 1,0-1-4,-1 6-12,0-17-9,0 26 0,0-26 0,-3 18 0</inkml:trace>
          <inkml:trace contextRef="#ctx0" brushRef="#br1" timeOffset="-112893.4559">1991-530 16,'5'-12'18,"-5"12"-1,0 0-6,15-14-2,-15 14 0,0 0 1,10-11-3,-10 11-2,0 0 0,0 0-1,0 0 0,0 0 0,0 0-1,-2 20 1,-2-6-1,-2 3 2,2 3-1,-3 0 1,3 0-1,1 0 0,3-3-1,0-4 0,0-13 0,14 16-2,-3-15 0,2-2 0,2-4-1,1 0-1,-2-1 0,2-2-1,-4 2-1,0 1 0,-12 5-2,10-12 0,-10 12-1,6-15 0,-6 15 1,1-15 0,-1 15 2,0-16 1,0 16 3,-1-13 2,1 13 1,0 0 2,0 0 0,0 0 0,-2 18 1,1-5-2,1 6 0,0 0 0,2 3-2,-2-2 1,2 1-2,0-1 0,1-4-2,3-2-3,-6-14-5,11 12-9,-11-12-12,10 2-1,-10-2-1,12-13 1</inkml:trace>
          <inkml:trace contextRef="#ctx0" brushRef="#br1" timeOffset="-112516.4354">2293-557 57,'1'-11'26,"-1"11"2,0 0-7,-11 12-11,4 5-3,3 4-2,-2 6-1,0 0-1,4 5 0,2-3-1,4 0 0,1-6-2,3-7 2,8-6-2,2-9-2,1-6-1,2-6 1,0-4-2,-3-8 0,0 0 0,-5-5-1,-5 2 1,-7 3 1,-2-1 1,-7 1 0,-1 6 1,-2 2 0,-2 4 0,0 5-1,-1 2-4,3 4-13,-2-3-6,13 3 0,-16 3 1</inkml:trace>
          <inkml:trace contextRef="#ctx0" brushRef="#br1" timeOffset="-111614.384">2836-1289 23,'0'0'16,"0"0"0,0 0-4,0 0-3,0 0-3,0 0-1,0 0-3,0 0 0,0 0 1,0 0 1,10 5 1,-10-5 0,0 0 1,0 0 0,8 10 1,-8-10 0,14 12-1,-6 0-1,4 4 0,2 4-1,3 7 0,-2 5-1,5 5 0,-2 6-1,-3 7-1,-2 3 0,-2 2-1,-5 5 0,-6 2-1,-4 2 0,-5 2-1,-7-4 1,0-5-1,-2-2-1,-3-10-3,4-6-6,0-6-16,-3-17 1,9-1-2,-6-17 1</inkml:trace>
        </inkml:traceGroup>
        <inkml:traceGroup>
          <inkml:annotationXML>
            <emma:emma xmlns:emma="http://www.w3.org/2003/04/emma" version="1.0">
              <emma:interpretation id="{DD7A2627-0033-4562-A8A0-BA021FEFADBF}" emma:medium="tactile" emma:mode="ink">
                <msink:context xmlns:msink="http://schemas.microsoft.com/ink/2010/main" type="inkWord" rotatedBoundingBox="19555,10297 20098,10298 20097,10890 19554,10889"/>
              </emma:interpretation>
              <emma:one-of disjunction-type="recognition" id="oneOf11">
                <emma:interpretation id="interp55" emma:lang="en-IE" emma:confidence="0">
                  <emma:literal>of</emma:literal>
                </emma:interpretation>
                <emma:interpretation id="interp56" emma:lang="en-IE" emma:confidence="0">
                  <emma:literal>Of</emma:literal>
                </emma:interpretation>
                <emma:interpretation id="interp57" emma:lang="en-IE" emma:confidence="0">
                  <emma:literal>ot</emma:literal>
                </emma:interpretation>
                <emma:interpretation id="interp58" emma:lang="en-IE" emma:confidence="0">
                  <emma:literal>uf</emma:literal>
                </emma:interpretation>
                <emma:interpretation id="interp59" emma:lang="en-IE" emma:confidence="0">
                  <emma:literal>0f</emma:literal>
                </emma:interpretation>
              </emma:one-of>
            </emma:emma>
          </inkml:annotationXML>
          <inkml:trace contextRef="#ctx0" brushRef="#br1" timeOffset="-109673.273">3575-859 36,'0'0'23,"2"-17"0,-2 17-1,0 0-11,0 0-7,0 0-1,0 0-1,-9-11-1,9 11-1,0 0 1,0 0-1,0 0 0,-13 10 1,13-10 0,-14 21 0,7-5 0,2 3 0,2 1 0,3 0 1,5 0-1,6-1 0,5-7-1,5-3-1,1-8-1,3-5 0,-1-4 0,-2-5 0,-4-3 0,-6-3 1,-5-1 1,-2 2 3,-8-1 1,-3 3 0,-2 1 1,-2 0 0,-1 4 0,3 1-2,-2 2-2,10 8-6,-13-7-17,13 7-4,0 0-3,0 0 2</inkml:trace>
          <inkml:trace contextRef="#ctx0" brushRef="#br1" timeOffset="-109078.2387">3789-920 44,'0'0'23,"17"2"1,-1-6 0,14 1-16,5 0-15,-1-2-15,15 5-1,-10-9 0,4 7-2</inkml:trace>
          <inkml:trace contextRef="#ctx0" brushRef="#br1" timeOffset="-109276.2501">4069-1187 19,'0'0'18,"-8"-26"0,8 26-2,-10-20-10,10 20-1,-15-16-1,15 16-2,-18-14 1,7 10-1,0 6 0,-1 4 1,0 4 0,-2 8 2,5 7-1,-3 8 1,3 7 0,2 8-1,2 7-1,0 2-2,3 2-1,3-3-2,2-6-2,0-7-3,3-5-5,-2-15-8,6-3-3,-10-20 0,9 9 1</inkml:trace>
        </inkml:traceGroup>
        <inkml:traceGroup>
          <inkml:annotationXML>
            <emma:emma xmlns:emma="http://www.w3.org/2003/04/emma" version="1.0">
              <emma:interpretation id="{FB243273-FCFC-4105-B7A4-7E5E5A5BD996}" emma:medium="tactile" emma:mode="ink">
                <msink:context xmlns:msink="http://schemas.microsoft.com/ink/2010/main" type="inkWord" rotatedBoundingBox="20631,10432 21115,10433 21114,11134 20630,11133"/>
              </emma:interpretation>
              <emma:one-of disjunction-type="recognition" id="oneOf12">
                <emma:interpretation id="interp60" emma:lang="en-IE" emma:confidence="0">
                  <emma:literal>v</emma:literal>
                </emma:interpretation>
                <emma:interpretation id="interp61" emma:lang="en-IE" emma:confidence="0">
                  <emma:literal>p</emma:literal>
                </emma:interpretation>
                <emma:interpretation id="interp62" emma:lang="en-IE" emma:confidence="0">
                  <emma:literal>V</emma:literal>
                </emma:interpretation>
                <emma:interpretation id="interp63" emma:lang="en-IE" emma:confidence="0">
                  <emma:literal>P</emma:literal>
                </emma:interpretation>
                <emma:interpretation id="interp64" emma:lang="en-IE" emma:confidence="0">
                  <emma:literal>"</emma:literal>
                </emma:interpretation>
              </emma:one-of>
            </emma:emma>
          </inkml:annotationXML>
          <inkml:trace contextRef="#ctx0" brushRef="#br1" timeOffset="-108283.1934">4704-1038 8,'0'0'17,"0"0"-1,-12-13 1,12 13-8,0 0-7,2-11 0,-2 11-1,0 0 1,0 0-1,0 0 1,0 0 0,0 0 1,0 0 2,1 15 0,-4-1 1,-1 9 0,0 7 1,-2 3 0,0 8 0,-1 7-2,0 4-1,-3 4-1,1 1-1,1-1-1,-3-6-1,5-5 0,0-5-3,3-11-2,0-7-5,3-22-12,3 20-4,-3-20 1,9-1 0</inkml:trace>
          <inkml:trace contextRef="#ctx0" brushRef="#br1" timeOffset="-107719.1612">4657-840 22,'0'0'19,"0"0"0,0 0-4,0 0-7,0 0 1,0 0-3,0 0 1,13 17 0,-13-17-2,12 18-1,-12-18-2,16 21 1,-4-11-1,3-2 0,1-1 0,2 2 0,3-6 1,2-2-1,4-4 2,1-2-1,0-3 0,2-5 0,-2-3 0,1-4-1,-4-5 0,-1-2 0,-5-3-1,-4-1 0,-2-2 0,-4 2 0,-5-1 1,-1 6-1,-2 1 1,-2 5 0,-3 3-1,-2 4 0,6 13-1,-15-11 0,15 11-8,-11 5-16,11-5-5,-12 7-2,12-7 2</inkml:trace>
        </inkml:traceGroup>
      </inkml:traceGroup>
    </inkml:traceGroup>
    <inkml:traceGroup>
      <inkml:annotationXML>
        <emma:emma xmlns:emma="http://www.w3.org/2003/04/emma" version="1.0">
          <emma:interpretation id="{08810D72-3328-4E3E-BFCD-432957D44150}" emma:medium="tactile" emma:mode="ink">
            <msink:context xmlns:msink="http://schemas.microsoft.com/ink/2010/main" type="paragraph" rotatedBoundingBox="8613,11599 22171,11420 22183,12285 8625,12464" alignmentLevel="4"/>
          </emma:interpretation>
        </emma:emma>
      </inkml:annotationXML>
      <inkml:traceGroup>
        <inkml:annotationXML>
          <emma:emma xmlns:emma="http://www.w3.org/2003/04/emma" version="1.0">
            <emma:interpretation id="{DDB8CDC2-3E9D-4931-834E-ADDDD12BB882}" emma:medium="tactile" emma:mode="ink">
              <msink:context xmlns:msink="http://schemas.microsoft.com/ink/2010/main" type="line" rotatedBoundingBox="8613,11599 22171,11420 22183,12285 8625,12464"/>
            </emma:interpretation>
          </emma:emma>
        </inkml:annotationXML>
        <inkml:traceGroup>
          <inkml:annotationXML>
            <emma:emma xmlns:emma="http://www.w3.org/2003/04/emma" version="1.0">
              <emma:interpretation id="{5E636614-A15F-4FDD-A43D-F764AD210A3C}" emma:medium="tactile" emma:mode="ink">
                <msink:context xmlns:msink="http://schemas.microsoft.com/ink/2010/main" type="inkWord" rotatedBoundingBox="8615,11694 10022,11676 10030,12287 8623,12305"/>
              </emma:interpretation>
              <emma:one-of disjunction-type="recognition" id="oneOf13">
                <emma:interpretation id="interp65" emma:lang="en-IE" emma:confidence="0">
                  <emma:literal>480</emma:literal>
                </emma:interpretation>
                <emma:interpretation id="interp66" emma:lang="en-IE" emma:confidence="0">
                  <emma:literal>48.0</emma:literal>
                </emma:interpretation>
                <emma:interpretation id="interp67" emma:lang="en-IE" emma:confidence="0">
                  <emma:literal>48,0</emma:literal>
                </emma:interpretation>
                <emma:interpretation id="interp68" emma:lang="en-IE" emma:confidence="0">
                  <emma:literal>4800</emma:literal>
                </emma:interpretation>
                <emma:interpretation id="interp69" emma:lang="en-IE" emma:confidence="0">
                  <emma:literal>4080</emma:literal>
                </emma:interpretation>
              </emma:one-of>
            </emma:emma>
          </inkml:annotationXML>
          <inkml:trace contextRef="#ctx0" brushRef="#br2" timeOffset="-224354.8323">-7111 270 10,'0'0'17,"3"-14"-4,-3 14-2,4-14 0,-4 14-1,3-11-1,-3 11 0,0 0-2,0 0-2,3-11 1,-3 11-1,0 0-1,0 0-1,0 0 0,0 0-1,0 0 0,0 0-1,-6 11 0,2 2-1,-3 4 1,-1 4-1,-2 4 1,-3 4 0,-2 4-1,-2-1 1,1-3-1,0-1 0,3-4 1,3-5-1,1-2 0,2-7 0,7-10 1,0 11-1,0-11 0,10 4 0,-10-4 0,15-5 0,-3 0 0,1-3 1,3 1-1,-1 0 0,3 0-1,1 2 1,-1 0-1,0 2 1,-2 2-1,-2 2 0,-2 1 0,-2 1-2,-10-3-4,10 4-10,-10-4-6,0 0-2,0 0 1</inkml:trace>
          <inkml:trace contextRef="#ctx0" brushRef="#br2" timeOffset="-224091.8173">-7034 396 25,'-3'-17'22,"3"17"0,0 0 0,0 0-11,0 0-6,0 0-1,5 22-3,-3-6 1,-1 6-1,-1 2 1,1 3-1,-1 1 1,-1 0-2,1-4-3,3 0-12,-3-24-10,3 19 2,-3-19-1</inkml:trace>
          <inkml:trace contextRef="#ctx0" brushRef="#br2" timeOffset="-223330.7738">-6745 226 7,'0'-26'19,"0"26"0,-8-16-2,8 16-7,-12-5-3,12 5-1,-15 4-3,15-4-1,-15 10 0,15-10 0,-17 16-1,17-16 0,-14 17 0,7-6-1,0 4 1,4-2-1,1 1 0,3 0 1,3 1 0,1 0-1,3 2 1,2-1 0,5 0 0,-3 1 0,2 1-1,-2-1 1,2 3 0,-4-1 0,-1 1 0,-4-3 0,0 1 0,-5-5 0,0 1 2,0-14-1,-9 14 0,9-14-1,-11-3 1,11 3-1,-15-12 0,5 2 0,-2 1-1,-2-1 0,0 1-1,-1 1 1,0-1-1,5 4 1,10 5 0,-10-21-1,13 7 2,5-1-2,7-3 3,3-2-2,5-2 1,0 0-1,0 0 1,0 2-1,-3-1 0,-1 2 0,-3 0 0,-3 3 0,-6 1 0,0 0 0,-5 1 0,-3 4 0,-2-2 0,3 12 0,-16-15 0,6 9-1,0 0 1,0 2 0,1 1 0,-2 3 0,2 0-1,9 0-1,-14 4-5,14-4-14,-9 6-4,9-6 0,0 0 1</inkml:trace>
          <inkml:trace contextRef="#ctx0" brushRef="#br2" timeOffset="-222851.7464">-6533 159 28,'0'0'24,"4"-12"-1,-4 12-4,0 0-7,0 0-2,0 0-4,-12 3-1,5 10-2,-2 3-1,-1 8 0,-2 3 1,2 7 0,0-1 0,3 3-1,6-2 2,2-2-1,6-2 1,4-5-1,6-9-1,4-4-2,4-10 1,0-4-2,2-8-1,-5-5 0,0-4 0,-5-6 0,-4-2 0,-5-4 0,-4-2 1,-4-2 1,-6 0 0,-3 2 0,-4 3 0,-3 5-1,-4 3 2,1 8-1,-4 5 0,0 8 0,2 3 0,4 2-3,-1 1-24,9 5 1,-3-9-3,12-1 1</inkml:trace>
          <inkml:trace contextRef="#ctx0" brushRef="#br2" timeOffset="-221299.6576">-7396 732 7,'0'0'16,"-10"-1"-1,10 1-4,0 0-2,0 0-2,0 0-2,0 0-1,0 0-1,0 0 1,0 0 1,0 0-2,0 0 1,0 0 0,0 0-1,0 0 1,0 0-1,0 0-1,0 0 0,0 0-1,11-4 0,-11 4 0,16 0 0,-7 0 1,3 1 0,0 0 0,1 1-1,3-1 1,1 0 0,1 0-1,3 1 0,-1-2 0,1 1-1,-1-1 1,1 1 0,0-2 1,-2 0-1,-1-1 1,1 1-1,-1-1 0,2 0 0,0 0 0,0-1 0,-2 2-1,0 0 0,1 1 0,-1 0 0,0 1 0,0-1 0,0 1 0,1 1 0,3-2 0,-2 0 0,1-2 0,-1 2 1,-1 0-1,-1-1 0,2 0 0,-3 1 0,2-4 0,1 2 0,1-2 1,0 0-1,-1-2 0,1 1 0,2 0 0,-2 1 0,-5 0 0,1 3 0,-3 1 0,1 0 0,-1 0 0,0 0 1,2 0-1,0-1 0,4 0 0,-1-1 0,3 0 0,1 2 0,-1-3 0,1 1 0,1 1 1,-2-2-1,0 2 0,-2 0 0,-1 0 0,-1-2 0,0 1 0,-2-1 0,3 2 0,0-3 0,0 0 1,-1 1-1,-1 0 0,-2 1 0,-1 0 0,-2 1 0,-12 1 1,12 1-1,-12-1 1,0 0 0,0 0-1,0 0 0,0 0-1,0 0-5,-8 12-14,8-12-7,-10 2-2,10-2 1</inkml:trace>
        </inkml:traceGroup>
        <inkml:traceGroup>
          <inkml:annotationXML>
            <emma:emma xmlns:emma="http://www.w3.org/2003/04/emma" version="1.0">
              <emma:interpretation id="{9D5394E7-7A30-4AEC-B05D-8100DF17E6A6}" emma:medium="tactile" emma:mode="ink">
                <msink:context xmlns:msink="http://schemas.microsoft.com/ink/2010/main" type="inkWord" rotatedBoundingBox="11372,11780 11769,11774 11774,12175 11378,12180"/>
              </emma:interpretation>
              <emma:one-of disjunction-type="recognition" id="oneOf14">
                <emma:interpretation id="interp70" emma:lang="en-IE" emma:confidence="0">
                  <emma:literal>i:</emma:literal>
                </emma:interpretation>
                <emma:interpretation id="interp71" emma:lang="en-IE" emma:confidence="0">
                  <emma:literal>a00</emma:literal>
                </emma:interpretation>
                <emma:interpretation id="interp72" emma:lang="en-IE" emma:confidence="0">
                  <emma:literal>I":</emma:literal>
                </emma:interpretation>
                <emma:interpretation id="interp73" emma:lang="en-IE" emma:confidence="0">
                  <emma:literal>i":</emma:literal>
                </emma:interpretation>
                <emma:interpretation id="interp74" emma:lang="en-IE" emma:confidence="0">
                  <emma:literal>i"</emma:literal>
                </emma:interpretation>
              </emma:one-of>
            </emma:emma>
          </inkml:annotationXML>
          <inkml:trace contextRef="#ctx0" brushRef="#br1" timeOffset="-105145.0122">-4299 539 27,'0'0'20,"0"0"1,3-13-2,-3 13-12,0 0-1,0 0 0,0 0 0,0 0 1,-5 13 0,5-13-1,-4 13-1,4-13-2,-2 14 1,2-14-2,0 0-1,11 3-1,-1-7 0,-10 4 0,15-16 0,-8 5 0,-2-1 0,-2 1-1,-3-1 1,0 12 1,-6-17 0,6 17 1,-10-7-1,10 7 0,-11 0 0,11 0-3,0 0-5,-8 10-16,8-10-5,0 0-1,1 11 1</inkml:trace>
          <inkml:trace contextRef="#ctx0" brushRef="#br1" timeOffset="-104671.9857">-4478 230 45,'0'0'26,"0"0"1,-12-14-5,12 14-10,-9-3-4,9 3-2,0 0-2,-12 18 0,9-7-2,-1 3 0,4-1 0,4 0-1,0-2 0,-4-11-2,19 13-2,-6-13 0,0-3-1,-1-3-1,-3-2 1,-9 8 0,9-19 2,-11 6 0,2 13 2,-10-17 2,10 17 0,-17-10 1,17 10-1,-13-1-2,13 1-9,-1 11-17,1-11-1,0 0-1,10 6 1</inkml:trace>
          <inkml:trace contextRef="#ctx0" brushRef="#br1" timeOffset="-105596.0397">-4629 559 22,'-8'-12'21,"8"12"0,0 0-2,0 0-10,0 0-5,0 0-1,-7 13 0,7-13-1,0 0 1,-3 11 0,3-11 0,-2 11 0,2-11 0,-2 13-1,2-13 0,0 0 0,0 0-1,10 7 0,-10-7 0,11-8 0,-11 8 1,10-17-1,-10 17 1,4-15-1,-4 15 1,-1-11 0,1 11-1,0 0 0,-9 3 0,9-3 0,-6 12 0,6-12-1,-1 18 0,1-18 1,3 17-1,-3-17-1,11 10 0,-11-10-2,12 4 0,-12-4-1,13-4-1,-13 4-3,0 0-6,0 0-9,11-10-2,-11 10 0,0 0 1</inkml:trace>
        </inkml:traceGroup>
        <inkml:traceGroup>
          <inkml:annotationXML>
            <emma:emma xmlns:emma="http://www.w3.org/2003/04/emma" version="1.0">
              <emma:interpretation id="{15154694-9DC3-451B-AAEA-B353F890176D}" emma:medium="tactile" emma:mode="ink">
                <msink:context xmlns:msink="http://schemas.microsoft.com/ink/2010/main" type="inkWord" rotatedBoundingBox="20106,11447 21236,11433 21245,12106 20115,12121"/>
              </emma:interpretation>
              <emma:one-of disjunction-type="recognition" id="oneOf15">
                <emma:interpretation id="interp75" emma:lang="en-IE" emma:confidence="0">
                  <emma:literal>that</emma:literal>
                </emma:interpretation>
                <emma:interpretation id="interp76" emma:lang="en-IE" emma:confidence="0">
                  <emma:literal>That</emma:literal>
                </emma:interpretation>
                <emma:interpretation id="interp77" emma:lang="en-IE" emma:confidence="0">
                  <emma:literal>that.</emma:literal>
                </emma:interpretation>
                <emma:interpretation id="interp78" emma:lang="en-IE" emma:confidence="0">
                  <emma:literal>what</emma:literal>
                </emma:interpretation>
                <emma:interpretation id="interp79" emma:lang="en-IE" emma:confidence="0">
                  <emma:literal>What</emma:literal>
                </emma:interpretation>
              </emma:one-of>
            </emma:emma>
          </inkml:annotationXML>
          <inkml:trace contextRef="#ctx0" brushRef="#br1" timeOffset="-95919.4857">4129 30 11,'9'-24'20,"-9"24"1,6-18-1,-6 18-7,4-12-3,-4 12-3,0 0-2,0 0-1,0 0 0,7 16-2,-11 7 2,0 11-1,-3 11 2,0 6 0,-3 7 0,0 1 1,1 4-3,-1-11 1,4-2-4,4-13-1,2-10-7,2-10-8,7-5-11,-9-12-1,15-11 1,-12-7 0</inkml:trace>
          <inkml:trace contextRef="#ctx0" brushRef="#br1" timeOffset="-95521.4619">4155 170 26,'8'-35'24,"9"7"0,0-3-2,3 2-5,-1 4-4,6 1-4,0 7-2,-4 2 0,2 11-1,-5 9-1,-3 14 0,-8 6 1,-4 11-2,-7 6 0,-5 7-1,-2 1-1,-4 2 0,0-2-1,0-4 0,1-6-1,7-9-2,5-11-1,2-20 0,10 7-2,4-18 0,4-8 0,1-7 0,3 0 1,-1 1 2,-2 8 1,-3 9 2,-4 9 0,-3 11 1,-4 3 0,-1 6-1,-1 6-2,1-2-11,-2-3-15,7 2-1,-5-11-1,6-1 2</inkml:trace>
          <inkml:trace contextRef="#ctx0" brushRef="#br1" timeOffset="-94933.4299">4667 336 67,'-5'-15'31,"5"15"0,-21-16 0,4 14-19,2 14-5,-2 3-3,1 6-2,1 5 0,3 1-2,8 1 0,2-2-1,7-7-1,6-11-2,5-5 1,1-9-2,3-6-1,-1-8 2,0-1-1,-5-4 1,2 5 1,-8 4 2,-8 16 0,15-12 2,-15 12 0,8 18 1,-5 4 2,4 6-1,2 1 1,4 1 0,3-4 0,3-4-1,3-9 1,7-10-1,-2-11-1,3-10 0,-5-9 0,2-8 0,-4-11-1,0-9 0,-7-7-1,0-3 0,-4-2 0,-1-1 0,-1 4 0,-4 4 0,-4 12 1,1 13-1,-3 16 1,0 19-1,0 0 1,-15 36 1,7 4-1,4 14 0,-1 7 0,1 6 0,2 3-1,3-2 0,0-1-2,0-9-3,4-7-3,-3-16-11,3-14-13,3-8-1,-8-13 0,11-6 1</inkml:trace>
          <inkml:trace contextRef="#ctx0" brushRef="#br1" timeOffset="-94763.4201">4994 214 66,'-3'-11'33,"3"11"-1,17-5-1,4 0-9,5 0-23,9-4-26,6 5-4,-2-6-1,2 7-1</inkml:trace>
        </inkml:traceGroup>
        <inkml:traceGroup>
          <inkml:annotationXML>
            <emma:emma xmlns:emma="http://www.w3.org/2003/04/emma" version="1.0">
              <emma:interpretation id="{36F9E234-6888-49C3-B706-AE932B74F68D}" emma:medium="tactile" emma:mode="ink">
                <msink:context xmlns:msink="http://schemas.microsoft.com/ink/2010/main" type="inkWord" rotatedBoundingBox="21689,11525 22173,11519 22183,12285 21700,12292"/>
              </emma:interpretation>
              <emma:one-of disjunction-type="recognition" id="oneOf16">
                <emma:interpretation id="interp80" emma:lang="en-IE" emma:confidence="0">
                  <emma:literal>"</emma:literal>
                </emma:interpretation>
                <emma:interpretation id="interp81" emma:lang="en-IE" emma:confidence="0">
                  <emma:literal>v</emma:literal>
                </emma:interpretation>
                <emma:interpretation id="interp82" emma:lang="en-IE" emma:confidence="0">
                  <emma:literal>!</emma:literal>
                </emma:interpretation>
                <emma:interpretation id="interp83" emma:lang="en-IE" emma:confidence="0">
                  <emma:literal>V</emma:literal>
                </emma:interpretation>
                <emma:interpretation id="interp84" emma:lang="en-IE" emma:confidence="0">
                  <emma:literal>u</emma:literal>
                </emma:interpretation>
              </emma:one-of>
            </emma:emma>
          </inkml:annotationXML>
          <inkml:trace contextRef="#ctx0" brushRef="#br1" timeOffset="-94226.3895">5781 23 55,'0'-21'27,"0"21"2,-1-20-5,0 8-11,1 12-3,2-11-3,-2 11 0,0 0-2,0 31-1,-4-6 0,2 13 0,-4 10 0,-2 11-1,-2 9 0,-1 6-2,0 2-1,-2 0-2,2-5 1,-2-9-2,7-6-2,-1-17-3,4-8-6,-2-17-9,5-14-9,0 0 1,15-24 0,-7 5 2</inkml:trace>
          <inkml:trace contextRef="#ctx0" brushRef="#br1" timeOffset="-93875.3694">5772 302 53,'3'-15'27,"-3"15"1,0 0 1,0 11-16,3 8-6,1-1-2,6 5-1,0 2 1,6 1-3,2-3 0,5-8-1,1-8 0,4-7-1,6-10 1,2-9 0,-3-9 0,-1-8-1,-2-5 0,-5-5 0,-5 0 0,-4-2 0,-8 6 0,-7 2-1,-3 8 1,-5 8 0,-3 9 0,-1 5-5,11 10-18,-19 4-8,4 1 1,7 8-2,-8-4 1</inkml:trace>
        </inkml:traceGroup>
      </inkml:traceGroup>
    </inkml:traceGroup>
    <inkml:traceGroup>
      <inkml:annotationXML>
        <emma:emma xmlns:emma="http://www.w3.org/2003/04/emma" version="1.0">
          <emma:interpretation id="{69D9E2B3-DFA4-4966-B546-E11CB1055EC2}" emma:medium="tactile" emma:mode="ink">
            <msink:context xmlns:msink="http://schemas.microsoft.com/ink/2010/main" type="paragraph" rotatedBoundingBox="12313,12203 21799,12195 21800,13317 12314,13325" alignmentLevel="6"/>
          </emma:interpretation>
        </emma:emma>
      </inkml:annotationXML>
      <inkml:traceGroup>
        <inkml:annotationXML>
          <emma:emma xmlns:emma="http://www.w3.org/2003/04/emma" version="1.0">
            <emma:interpretation id="{594EA700-BDDE-41B5-AE3C-EECA0401A684}" emma:medium="tactile" emma:mode="ink">
              <msink:context xmlns:msink="http://schemas.microsoft.com/ink/2010/main" type="line" rotatedBoundingBox="12313,12203 21799,12195 21800,13317 12314,13325"/>
            </emma:interpretation>
          </emma:emma>
        </inkml:annotationXML>
        <inkml:traceGroup>
          <inkml:annotationXML>
            <emma:emma xmlns:emma="http://www.w3.org/2003/04/emma" version="1.0">
              <emma:interpretation id="{24357C0B-7E78-40DC-965E-5D7208D1B767}" emma:medium="tactile" emma:mode="ink">
                <msink:context xmlns:msink="http://schemas.microsoft.com/ink/2010/main" type="inkWord" rotatedBoundingBox="12313,12314 13132,12313 13133,12817 12314,12818"/>
              </emma:interpretation>
              <emma:one-of disjunction-type="recognition" id="oneOf17">
                <emma:interpretation id="interp85" emma:lang="en-IE" emma:confidence="0">
                  <emma:literal>lies</emma:literal>
                </emma:interpretation>
                <emma:interpretation id="interp86" emma:lang="en-IE" emma:confidence="0">
                  <emma:literal>ties</emma:literal>
                </emma:interpretation>
                <emma:interpretation id="interp87" emma:lang="en-IE" emma:confidence="0">
                  <emma:literal>Ties</emma:literal>
                </emma:interpretation>
                <emma:interpretation id="interp88" emma:lang="en-IE" emma:confidence="0">
                  <emma:literal>Iies</emma:literal>
                </emma:interpretation>
                <emma:interpretation id="interp89" emma:lang="en-IE" emma:confidence="0">
                  <emma:literal>fies</emma:literal>
                </emma:interpretation>
              </emma:one-of>
            </emma:emma>
          </inkml:annotationXML>
          <inkml:trace contextRef="#ctx0" brushRef="#br1" timeOffset="-92671.3004">-3637 840 8,'1'-20'17,"-1"20"0,3-22-3,-3 22-3,2-20 0,-2 20-2,2-18-1,-2 18-1,1-11-2,-1 11 0,0 0-1,0 0 1,-8 21-2,4 3 1,0 8-2,-5 6 1,1 10 0,-2 6-1,1 3 0,-2-2-1,2-4 0,2-10 0,2-6-3,2-8-7,7-6-15,-4-21-4,0 0 2,12-9-1</inkml:trace>
          <inkml:trace contextRef="#ctx0" brushRef="#br1" timeOffset="-92339.2814">-3460 968 66,'0'0'28,"0"0"0,4 13-7,-4-13-14,-6 22-3,4-7-2,-1 3-1,0-1-2,-1 2-2,2-2-13,2-2-10,0-15-4,-2 14 3,2-14 0</inkml:trace>
          <inkml:trace contextRef="#ctx0" brushRef="#br1" timeOffset="-92183.2724">-3463 835 50,'-7'-16'28,"7"16"-1,-8-16-7,8 16-28,0 0-15,0 0-4,17 7 0</inkml:trace>
          <inkml:trace contextRef="#ctx0" brushRef="#br1" timeOffset="-91791.2501">-3327 1047 65,'-7'15'29,"7"-15"1,0 0-1,0 0-19,0 0-5,15 0 0,-5-9-3,3-1-1,0-4 0,2-2-1,-3-3-1,0 0 0,-4-4 0,-2 1 0,-2-1-1,-4 2-1,-1 1 2,-1 4-1,-3 5 0,5 11 1,-17-6-1,6 17 2,-3 8 0,1 9 1,-1 6 0,2 6 2,2 3-2,3 3 1,6-2 0,4-7-4,9-4-2,3-11-8,7-11-17,10-2-1,-4-18-1,10-2 2</inkml:trace>
          <inkml:trace contextRef="#ctx0" brushRef="#br1" timeOffset="-91410.2284">-2907 907 64,'0'0'30,"-17"-13"-1,17 13-2,-20-7-20,5 7-3,2 4-2,-2 1-1,1 4 0,0 3 0,1 3-1,4 1 0,1 1 0,4-2 0,5 1 0,6-1 0,4 1-1,6-1 1,3-2-1,-1 4 0,3-2-1,-2 1 1,-3-1 0,-6 1 1,-4-1 0,-6 0 1,-5-1 1,4-14 0,-22 17 1,6-13 1,-3-3-2,0-4 0,-1-2-1,0-2-5,3-4-20,2-4-6,8 2 0,0-3-1</inkml:trace>
        </inkml:traceGroup>
        <inkml:traceGroup>
          <inkml:annotationXML>
            <emma:emma xmlns:emma="http://www.w3.org/2003/04/emma" version="1.0">
              <emma:interpretation id="{7985CC6A-4333-4D01-9903-557DD4049BCA}" emma:medium="tactile" emma:mode="ink">
                <msink:context xmlns:msink="http://schemas.microsoft.com/ink/2010/main" type="inkWord" rotatedBoundingBox="13738,12243 15410,12242 15411,12794 13739,12795"/>
              </emma:interpretation>
              <emma:one-of disjunction-type="recognition" id="oneOf18">
                <emma:interpretation id="interp90" emma:lang="en-IE" emma:confidence="0">
                  <emma:literal>within</emma:literal>
                </emma:interpretation>
                <emma:interpretation id="interp91" emma:lang="en-IE" emma:confidence="0">
                  <emma:literal>Within</emma:literal>
                </emma:interpretation>
                <emma:interpretation id="interp92" emma:lang="en-IE" emma:confidence="0">
                  <emma:literal>ivithin</emma:literal>
                </emma:interpretation>
                <emma:interpretation id="interp93" emma:lang="en-IE" emma:confidence="0">
                  <emma:literal>wi1hin</emma:literal>
                </emma:interpretation>
                <emma:interpretation id="interp94" emma:lang="en-IE" emma:confidence="0">
                  <emma:literal>wittin</emma:literal>
                </emma:interpretation>
              </emma:one-of>
            </emma:emma>
          </inkml:annotationXML>
          <inkml:trace contextRef="#ctx0" brushRef="#br1" timeOffset="-90596.1818">-2283 1006 37,'0'0'25,"0"0"-1,0 0-1,0 0-11,0 0-1,0 0-3,-4 23 0,1-4-1,5 7-1,-2-1-1,4 1 0,2-1-1,5-4-2,1-5-1,7-6 0,-1-8 0,-1-10-1,2-4 0,-2-6 0,-3-2 0,0-2-1,-6 0 1,-3 2-1,-2 2 1,-2 7 0,-1 11 0,0 0 0,-5 11 1,5 7-2,0 4 2,3 2-2,1-2 2,5 2-1,3-7 0,7-6 0,-1-8 0,3-7 0,2-7 0,-3-5 1,-1-4-2,-2-3 1,-7-1 0,-1-1 0,-2 2-1,-6 3 1,0 4-1,-3 4-1,2 12-1,-11-14-3,11 14-4,-13 6-18,4-3-1,3 7-2,6-10 2</inkml:trace>
          <inkml:trace contextRef="#ctx0" brushRef="#br1" timeOffset="-90356.1681">-1770 948 56,'10'-6'30,"-7"-5"0,-3 11 1,0 0-16,2 11-3,-2 8-5,-4 2-2,0 8 0,-2 3-1,2 4-3,2-2-2,1-7-4,2 1-6,0-9-20,-1-19-1,10 14-3,-10-14 3</inkml:trace>
          <inkml:trace contextRef="#ctx0" brushRef="#br1" timeOffset="-90190.1586">-1760 789 64,'0'0'28,"0"0"-4,0 0-13,0 0-33,0 0-4,4 12-1,-4-12-1</inkml:trace>
          <inkml:trace contextRef="#ctx0" brushRef="#br1" timeOffset="-89362.1111">-1534 910 60,'0'0'28,"10"-23"0,5 12-1,2-4-20,4-2-5,3-4-1,1 2-2,0-2 1,1 2-1,-3 3 0,-5 1 1,-4 3 0,-2 0 1,-12 12 0,13-11 1,-13 11-1,0 0 1,5 20 0,-7 0 1,-1 10 0,-1 5 0,0 10 2,-3 3-2,-1 9 2,-1-1-2,1-1-2,1-2 1,1-10-2,3-8 0,3-11-1,6-13 0,-6-11-2,22-21 1,-6-6 2,4-4-2,-3 0 2,3 0-1,1 5 1,-6 9 1,2 10 0,-5 9 1,-3 8-1,-1 6 1,0 6-1,0 1 0,-1 1 0,1-1 0,-1-2-1,2-6-1,-3-3-4,5-3-7,-11-9-18,14 3-2,-3-8 0,-4-10 1</inkml:trace>
          <inkml:trace contextRef="#ctx0" brushRef="#br1" timeOffset="-89904.1419">-1515 707 54,'4'-13'28,"-7"-3"0,3 16-1,0 0-18,0 0-3,0 19 0,0 6-2,-1 12 0,0 7 0,-2 7 0,3 7-2,-2 3-4,1-2-1,-2-8-5,5-5-10,2-7-13,-2-17 0,5-5 1,-7-17 0</inkml:trace>
          <inkml:trace contextRef="#ctx0" brushRef="#br1" timeOffset="-89142.0987">-960 992 72,'-4'-14'32,"4"14"-1,-4 13-3,1-2-18,5 9-3,-4 2-3,1 4-2,3 1-2,-1-1-3,2-4-5,-2-3-17,-1-19-7,7 20 0,-7-20 0,8-15 1</inkml:trace>
          <inkml:trace contextRef="#ctx0" brushRef="#br1" timeOffset="-88987.0898">-934 793 70,'-14'-19'31,"14"19"-2,-17 1-5,17-1-32,-2 26-19,2-10-2,6 10-2,-2-6 1</inkml:trace>
          <inkml:trace contextRef="#ctx0" brushRef="#br1" timeOffset="-88693.073">-872 1050 59,'6'14'33,"-6"-14"1,3 13-1,-3-13-11,0 0-12,0 0-3,-1-11-3,6-1-2,1-4-1,4-4-2,-1 0-1,3-2 0,4 4-1,-2 1 1,4 7-1,-1 4 1,5 8-1,-3 3 2,3 8 0,-5 3 1,0 1-1,-2 3 1,-3 2 0,-3-1-2,-5 4-6,-2 0-15,-5-7-9,4 5 1,-7-9-2,6 1 1</inkml:trace>
        </inkml:traceGroup>
        <inkml:traceGroup>
          <inkml:annotationXML>
            <emma:emma xmlns:emma="http://www.w3.org/2003/04/emma" version="1.0">
              <emma:interpretation id="{49FFEA47-B0C3-49C8-8027-C56A0123DE7A}" emma:medium="tactile" emma:mode="ink">
                <msink:context xmlns:msink="http://schemas.microsoft.com/ink/2010/main" type="inkWord" rotatedBoundingBox="16105,12200 19858,12197 19859,13318 16106,13322"/>
              </emma:interpretation>
              <emma:one-of disjunction-type="recognition" id="oneOf19">
                <emma:interpretation id="interp95" emma:lang="en-IE" emma:confidence="0">
                  <emma:literal>19614800 t</emma:literal>
                </emma:interpretation>
                <emma:interpretation id="interp96" emma:lang="en-IE" emma:confidence="0">
                  <emma:literal>196148000 t</emma:literal>
                </emma:interpretation>
                <emma:interpretation id="interp97" emma:lang="en-IE" emma:confidence="0">
                  <emma:literal>196148080 t</emma:literal>
                </emma:interpretation>
                <emma:interpretation id="interp98" emma:lang="en-IE" emma:confidence="0">
                  <emma:literal>"96148000 t</emma:literal>
                </emma:interpretation>
                <emma:interpretation id="interp99" emma:lang="en-IE" emma:confidence="0">
                  <emma:literal>196148000th</emma:literal>
                </emma:interpretation>
              </emma:one-of>
            </emma:emma>
          </inkml:annotationXML>
          <inkml:trace contextRef="#ctx0" brushRef="#br1" timeOffset="-85670.8999">1435 764 0,'0'0'17,"0"-17"-1,0 17-1,4-18-4,-4 18-1,3-18 0,-3 18 2,4-16-1,-4 16 0,1-14 1,-1 14 0,-1-12-1,1 12-3,0 0-2,-5-15-2,5 15 0,0 0-3,-11-11 0,11 11-1,0 0 1,-11 1-1,11-1 0,-13 12 0,6 1 0,-2 5 1,-1 10-1,-5 9 0,-2 11 1,1 13-2,-1 9 1,-1 7-1,2 3 1,4-1-1,4-2 1,7-10 0,4-9-2,9-8-4,3-14-12,1-12-12,6 1 0,-7-14-1,6-1 0</inkml:trace>
          <inkml:trace contextRef="#ctx0" brushRef="#br1" timeOffset="-83286.7619">1464 1196 24,'0'0'18,"-12"-5"0,12 5-1,0 0-7,0 0-4,0 0-3,0 0-2,0 0 0,0 0 0,0 0 1,0 0-1,0 0 0,11 5 1,-2-5 0,-9 0 0,23-1 0,-7-1 1,4 1 0,9 0 1,7-1-1,12-3 0,7-2 0,13 1 0,6-4-2,12 3 1,2-4-2,1 2 1,0 0 1,-7 3 0,-7 3 1,-10-2 0,-10 5 0,-12-3-2,-11 6 1,-10 2-5,-9-4-3,-2 4-8,-11-5-13,0 0-2,-2 11 1,-11-14 2</inkml:trace>
          <inkml:trace contextRef="#ctx0" brushRef="#br1" timeOffset="-82393.7114">1669 1488 39,'0'0'25,"0"0"1,-10 5-6,10-5-7,-5 21-3,-1-9-1,6 4-3,-3 1-1,4 0 0,-1-3-3,8 0 0,-8-14-1,20 9 0,-7-10 0,2-4-1,0-5 0,4-5 0,-3-3 0,-2-4-1,0-2-1,-2-3 1,-1-2 0,-4 2 0,1 0 1,-3 2-1,-4 3 2,-1 2 0,0 5 0,1 4-1,-1 11 1,3-15 0,-3 15-1,17-6 0,-1 5 0,5-2 0,8 1 0,4 1 0,3 0 0,5-1 1,2 1-1,-1 0 0,-1-2 0,-3 0 1,-6-1-1,-1 0 1,-6-1-1,-1 2 0,-6 1 0,-4 1 0,-3 1 0,-11 0 1,10 6-1,-10-6 0,-3 13 1,3-13-1,-13 17 2,6-5-1,-1 2-1,0 1 1,2 1-1,2 2 0,0 2 0,4 1 0,2-1-5,-2-4-3,6-3-17,3 0-5,-9-13-1,12 15 1</inkml:trace>
          <inkml:trace contextRef="#ctx0" brushRef="#br1" timeOffset="-85053.8647">1728 753 20,'0'0'24,"0"0"0,0 0 1,-1-12-9,1 12-7,0 0-3,0 0-2,0 0-2,0 0-2,0 0 1,0 0-1,-10 3-1,10-3 2,-4 18-1,0-5 1,-4 6 0,1 3 0,-2 4 1,0 1 0,0 2 0,2-2 0,3 0-1,4-6 1,4-3-1,6-6-2,3-6-3,2-3-6,2-6-6,-3-7-6,8 4-6,-9-10 2,2 5-1</inkml:trace>
          <inkml:trace contextRef="#ctx0" brushRef="#br1" timeOffset="-84895.8558">1798 885 31,'0'0'22,"0"0"0,-7 26-4,4-7-7,3 2-3,-2 2-1,4 2-2,1 0-2,0-4-7,3 0-16,-6-21-5,20 19 1,-20-19-1</inkml:trace>
          <inkml:trace contextRef="#ctx0" brushRef="#br1" timeOffset="-81827.6803">1904 1429 43,'0'0'26,"0"0"0,0 0-4,0 0-11,0 0-5,0 0-3,10 0-1,-10 0 0,1 15 1,-2-4-1,-2 5 0,-1 3 0,-1 0-1,2 4 1,-2-2-1,2-1 0,2-3 0,2-1 0,7-6 0,-8-10-2,16 9-2,-4-12-1,0-1-3,-3-4-1,6-3-3,-6-4 0,3 0-1,-4 0 1,-1-1 1,-3 2 2,2 1 4,-6 13 4,5-18 4,-5 18 2,0 0 4,0 0 0,-5 23 0,1-5 1,-1 3-1,4 5-2,-6-1-2,7 1-1,0-4-3,3-3-3,2-6-10,7-1-16,-12-12-1,17 0 0,-8-13 0</inkml:trace>
          <inkml:trace contextRef="#ctx0" brushRef="#br1" timeOffset="-84263.8196">2051 770 31,'0'0'22,"-5"-21"-1,5 21-3,-8-12-11,8 12-3,-14-5-1,5 6-1,-2 3 0,0 2 0,2 5 1,-2 0-1,4 3 1,4 2-1,1 1-1,8-1 0,2 4-1,3 1 1,3-1-1,2 1 1,0 3-1,1-3 0,-2-2 1,-6 3-1,-1-3 1,-4 0 0,-4-1 0,-2-3 0,-6-1 1,-2-5-1,-2-5 0,-2-2 1,-2-5-1,2-4 0,-3-6 0,4-1 0,5-2-1,0-3-1,5 0 0,5 1-1,3-1 0,6 1 0,4 0 0,4 1 0,1-1 0,2 0 1,2 1 1,-2 1 0,-2-3 0,-5 2 1,1-2 0,-7 1 0,-2-3-1,-4 2 1,-2 1-1,-4 0 1,-2 6-1,-3 1 0,-3 3 0,0 5 0,0 1-1,-1 6-2,2 2-15,-2-4-6,8 10-2,4-12 1</inkml:trace>
          <inkml:trace contextRef="#ctx0" brushRef="#br1" timeOffset="-81498.6615">2117 1465 40,'0'0'27,"0"0"2,-15 17-1,9-2-10,-1 7-10,-1 4-3,4 3-3,0-2 1,4 0-2,4-4 0,4-7 0,5-5-2,3-10 1,6-8-2,-1-7 0,1-6-1,-3-5 0,1-2 0,-6-2 0,-6 0 0,-4 2 1,-7 5 1,-2 3-1,-5 5 2,0 2-2,-2 5-5,12 7-18,-21-8-2,21 8 2,-12-4-2</inkml:trace>
          <inkml:trace contextRef="#ctx0" brushRef="#br1" timeOffset="-83880.7959">2308 753 68,'0'0'31,"-2"-19"0,2 19-2,0 0-20,-14 9-2,5 6-4,-1 6-1,-1 7 0,2 1 0,4 3-1,3-1 0,7-3-1,8-8 1,6-7-2,3-10 1,6-5-1,1-11 0,-3-8 0,-1-1 0,-4-8 0,-7 0 0,-7-3 0,-6 1 1,-9 4 0,-7 4 0,-6 9 0,-4 7 0,-3 8 0,1 10-5,-4 6-18,1-1-7,8 8-1,1-4-1,5 4 1</inkml:trace>
          <inkml:trace contextRef="#ctx0" brushRef="#br1" timeOffset="-80872.6257">2801 653 34,'-5'-13'24,"5"13"1,0 0-5,0 0-5,-10-7-2,10 7-3,0 0-3,0 0-1,0 0-1,6 19-2,3-7-1,1 8-1,2 6 1,5 6 1,3 11-1,-3 7 1,3 7-1,-3 9 0,-3 6-1,-6 4 0,-5 5-1,-8 2-1,-8 1-1,-8-3 0,-8-5 1,-3-7-1,-5-11 1,0-9-5,5-15-9,-1-13-14,10-8 0,1-16-1,14-5-1</inkml:trace>
          <inkml:trace contextRef="#ctx0" brushRef="#br1" timeOffset="-87656.0119">114 793 26,'0'0'20,"0"0"0,0 0-6,6-13-1,-6 13-2,-1 14-2,-3 4 0,0 7-2,0 5-1,-1 8 0,0 5-1,-2 6 0,1-2-3,3-3 0,0-9-2,2-7-1,4-7-5,1-6-13,-4-15-9,14 2-1,-9-14 1,7 1 0</inkml:trace>
          <inkml:trace contextRef="#ctx0" brushRef="#br1" timeOffset="-86887.9697">549 859 16,'8'-16'24,"1"5"0,-5-4-2,3 5-7,-7 10 0,8-14-2,-8 14-2,0 0-2,2-13-2,-2 13 0,0 0-2,-11-11-1,11 11-1,-11-11-1,11 11-2,-19-1 1,5 4-1,-1 5-1,-3 5 1,0 7 0,-2 4-1,3 4 1,3 2 0,6-2 0,6 0 0,5-4 0,6-8 0,8-3-1,1-9 0,6-7 0,1-6 0,0-4-1,-3-6 0,-1-1 1,-6-3 0,-1-1 0,-5 3 1,-2 3 1,-3 3-1,-4 15 0,3-12 0,-3 12 1,-1 22 0,-3 1 1,0 7 0,-1 6 0,2 4 1,-1 3-1,1 1-1,-1-3-1,6-4-1,3-6-3,-3-10-9,5-8-18,4-2-1,-11-11-1,22-5 2</inkml:trace>
          <inkml:trace contextRef="#ctx0" brushRef="#br1" timeOffset="-86414.9411">864 817 41,'1'-15'25,"-1"15"1,0 0-5,9-13-11,-9 13-2,0 0-3,-4 13-1,-4 7 0,0 8 0,-5 2 0,4 14 1,-4 2-1,5 4 0,-4 0 1,11-3-2,3-9-1,9-6 0,4-8-1,5-8-1,0-12 1,5-8-1,-3-6 0,-3-6-1,-2-3 1,-9-4-1,-5 1 1,-6-1-1,-3 3 0,-9 2 1,2 3 0,-6 5 0,3 3-1,-4 2-3,7 2-11,2 6-15,-1-4 0,12 1-1,0 0 1</inkml:trace>
          <inkml:trace contextRef="#ctx0" brushRef="#br1" timeOffset="-87468.0019">260 957 52,'5'-16'30,"-5"16"1,4-15-2,-4 15-12,0 0-14,0 0-9,10-8-19,-10 8-5,13 0 0,-13 0 0</inkml:trace>
          <inkml:trace contextRef="#ctx0" brushRef="#br1" timeOffset="-80121.5819">3286 1044 19,'-4'-18'19,"4"18"1,0 0-3,0 0-6,0 0-6,0 0-1,0 0 0,0 0 1,-12 13 1,7 3-2,0 2 0,0 3-1,2 3 1,3-3-1,3 0-1,7-6-2,6-4-1,5-7 0,-1-7 0,4-6 0,-1-6 0,-1-4 1,-7 0 1,-3-2 2,-7-1 1,-6 3 1,-3 3 1,-4 0 0,-4 3 0,0 2 0,0 3-2,0 2-3,1 1-6,11 5-16,0 0-8,-11-3-1,11 3 0</inkml:trace>
          <inkml:trace contextRef="#ctx0" brushRef="#br1" timeOffset="-79316.5359">3542 1041 60,'0'0'31,"0"0"0,0 0-1,11-4-16,3 5-3,3-5-6,7 2-2,1-3 0,6-1-1,-2 1-2,1-3-4,-2 6-9,-1 0-19,-9-1 0,-2 5-1,-16-2 1</inkml:trace>
          <inkml:trace contextRef="#ctx0" brushRef="#br1" timeOffset="-79608.5534">3830 718 26,'-5'-17'19,"5"17"-1,-7-15-2,7 15-10,0 0-2,0 0-2,0 0 0,-11-9-1,11 9 0,0 0 0,-13 0 0,13 0-1,-12 0 0,12 0 0,-16-1 2,16 1-1,-16 0 2,16 0 0,-14 0 0,14 0 0,-9 1 0,9-1 0,0 0-1,-10 5 1,10-5 0,-9 19 2,4 1 0,-3 3 1,1 12 0,-4 4 0,5 7 0,-2 4-1,4 2 0,1 0-5,1-2-2,4-1 0,2-11-1,0-3-2,-1-6 1,-1-7-2,-1-5-1,0-5-2,-1-12-9,0 0-9,0 0 0,-10 3 1,10-3 1</inkml:trace>
        </inkml:traceGroup>
        <inkml:traceGroup>
          <inkml:annotationXML>
            <emma:emma xmlns:emma="http://www.w3.org/2003/04/emma" version="1.0">
              <emma:interpretation id="{D498950B-30A1-4E52-AACB-34602D057601}" emma:medium="tactile" emma:mode="ink">
                <msink:context xmlns:msink="http://schemas.microsoft.com/ink/2010/main" type="inkWord" rotatedBoundingBox="20586,12294 21799,12293 21800,12803 20587,12804"/>
              </emma:interpretation>
              <emma:one-of disjunction-type="recognition" id="oneOf20">
                <emma:interpretation id="interp100" emma:lang="en-IE" emma:confidence="0">
                  <emma:literal>1090</emma:literal>
                </emma:interpretation>
                <emma:interpretation id="interp101" emma:lang="en-IE" emma:confidence="0">
                  <emma:literal>10 90</emma:literal>
                </emma:interpretation>
                <emma:interpretation id="interp102" emma:lang="en-IE" emma:confidence="0">
                  <emma:literal>to 90</emma:literal>
                </emma:interpretation>
                <emma:interpretation id="interp103" emma:lang="en-IE" emma:confidence="0">
                  <emma:literal>lo 90</emma:literal>
                </emma:interpretation>
                <emma:interpretation id="interp104" emma:lang="en-IE" emma:confidence="0">
                  <emma:literal>20 90</emma:literal>
                </emma:interpretation>
              </emma:one-of>
            </emma:emma>
          </inkml:annotationXML>
          <inkml:trace contextRef="#ctx0" brushRef="#br1" timeOffset="-78255.4759">4589 840 8,'0'0'15,"0"0"0,-2-14-1,2 14-8,6-12 0,-6 12 0,12-8 0,-12 8 1,0 0 1,10-7 0,-10 7-1,0 0 1,-5 22 0,0 0-2,-2 2 0,-2 11-1,1 1 0,0 8 0,-1 1-2,3-2-3,6-4-3,2-10-11,1-11-13,9-1-1,-3-16 1,8-2-1</inkml:trace>
          <inkml:trace contextRef="#ctx0" brushRef="#br1" timeOffset="-77852.4519">4786 851 52,'0'0'25,"7"-22"1,-7 22-3,0 0-20,0 0-1,1 11-2,-7 9 1,-1 6 0,-2 4 0,-1 6 1,0 0-1,5 0 1,1-2 0,7-5-2,5-7-2,7-11-3,9-6 0,4-10-3,2-6 0,0-9-1,0-5 1,-5-3 1,-2-2 4,-7-3 6,-11 5 1,-1-1 3,-9 3 1,-1 3 0,-4 4 1,-3 5-2,0 0-3,-3 9-3,1 3-7,0 4-19,0-1-2,4 7 1,0-6 0</inkml:trace>
          <inkml:trace contextRef="#ctx0" brushRef="#br1" timeOffset="-77322.4219">5331 800 48,'6'-12'25,"-8"-7"1,2 19-2,2-20-15,-2 20-5,-4-16-1,4 16-1,-10-4-1,10 4 1,-20 7-1,6 0 0,-3 0-1,-3 6 1,-4 2 0,3 6 0,-3 0-1,4 3 1,4 1 0,6-2 0,6 0 0,5-5-1,7-4 0,9-5-1,3-8 0,3-5 0,1-4 0,1-6 1,-2-3-1,-2-2 0,-3 1 1,-3 1 0,-6 6 0,-9 11 1,14-13 1,-14 13 0,2 22 1,-6 2 1,-3 8 1,-2 7 1,1 5-1,-1 3-1,0 2-1,3-7-1,2-4-1,4-9-4,4-9-4,4-7-21,8-9-4,-6-11-1,9-1 2</inkml:trace>
          <inkml:trace contextRef="#ctx0" brushRef="#br1" timeOffset="-76910.399">5612 798 48,'0'0'26,"0"0"1,0 0-1,-13 10-12,0 3-4,1 14-3,-2 1-1,2 10 0,1-1-1,5 3 0,5-2-2,10-4 0,5-9-2,8-8-2,7-8 0,2-10-1,2-8-1,-3-7 0,1-8 0,-10-6-1,-6-5 2,-9 3 2,-8-4 2,-7 5 1,-7 2 0,-4 8 0,-5 2 1,2 11-1,-2 3-1,2 5-4,6 3-21,5 5-8,0-3-1,12-5-1,-3 14 1</inkml:trace>
        </inkml:traceGroup>
      </inkml:traceGroup>
    </inkml:traceGroup>
    <inkml:traceGroup>
      <inkml:annotationXML>
        <emma:emma xmlns:emma="http://www.w3.org/2003/04/emma" version="1.0">
          <emma:interpretation id="{4E435AE1-31D7-4DE6-8646-368C859792A8}" emma:medium="tactile" emma:mode="ink">
            <msink:context xmlns:msink="http://schemas.microsoft.com/ink/2010/main" type="paragraph" rotatedBoundingBox="11137,13372 22496,13272 22503,14145 11144,14245" alignmentLevel="5"/>
          </emma:interpretation>
        </emma:emma>
      </inkml:annotationXML>
      <inkml:traceGroup>
        <inkml:annotationXML>
          <emma:emma xmlns:emma="http://www.w3.org/2003/04/emma" version="1.0">
            <emma:interpretation id="{F16680DC-BA4D-4C34-AF20-95FF8175CA0D}" emma:medium="tactile" emma:mode="ink">
              <msink:context xmlns:msink="http://schemas.microsoft.com/ink/2010/main" type="line" rotatedBoundingBox="11137,13372 22496,13272 22503,14145 11144,14245"/>
            </emma:interpretation>
          </emma:emma>
        </inkml:annotationXML>
        <inkml:traceGroup>
          <inkml:annotationXML>
            <emma:emma xmlns:emma="http://www.w3.org/2003/04/emma" version="1.0">
              <emma:interpretation id="{EECCAC48-2E5B-4D6C-94A7-DBBB68451DC5}" emma:medium="tactile" emma:mode="ink">
                <msink:context xmlns:msink="http://schemas.microsoft.com/ink/2010/main" type="inkWord" rotatedBoundingBox="11137,13437 12349,13426 12354,13998 11142,14009"/>
              </emma:interpretation>
              <emma:one-of disjunction-type="recognition" id="oneOf21">
                <emma:interpretation id="interp105" emma:lang="en-IE" emma:confidence="0">
                  <emma:literal>=71</emma:literal>
                </emma:interpretation>
                <emma:interpretation id="interp106" emma:lang="en-IE" emma:confidence="0">
                  <emma:literal>of l</emma:literal>
                </emma:interpretation>
                <emma:interpretation id="interp107" emma:lang="en-IE" emma:confidence="0">
                  <emma:literal>=&gt; l</emma:literal>
                </emma:interpretation>
                <emma:interpretation id="interp108" emma:lang="en-IE" emma:confidence="0">
                  <emma:literal>£31</emma:literal>
                </emma:interpretation>
                <emma:interpretation id="interp109" emma:lang="en-IE" emma:confidence="0">
                  <emma:literal>I l</emma:literal>
                </emma:interpretation>
              </emma:one-of>
            </emma:emma>
          </inkml:annotationXML>
          <inkml:trace contextRef="#ctx0" brushRef="#br1" timeOffset="-73414.1991">-4882 2279 30,'-5'12'22,"5"-12"1,0 0-4,0 0-13,0 0-2,16 0-1,-16 0 0,18 3 0,-6-1-1,1-1 0,4-1 0,-1 0-1,4-1-2,-1-2-3,2 1-7,0 4-13,-6-8-1,5 7 0,-12-8 0</inkml:trace>
          <inkml:trace contextRef="#ctx0" brushRef="#br1" timeOffset="-73752.2166">-4889 2145 18,'0'0'22,"0"0"0,0 0-6,0 0-4,0 0-1,0 0-3,0 0-2,0 0-1,0 0-2,0 0-1,0 0 0,0 0-1,8-4-1,-8 4 0,13-4-2,-3 2 0,1 0 0,2-1-1,3 1-2,-3-2 0,3 4-2,-3-3-2,0 1-4,0 2-5,-13 0-4,19-3 0</inkml:trace>
          <inkml:trace contextRef="#ctx0" brushRef="#br1" timeOffset="-72828.1655">-4563 1986 26,'0'0'25,"-10"-12"0,10 12-2,0 0-15,-10-6-1,10 6-1,0 0-2,0 0 0,0 13-1,0-13-1,0 0-1,15 17 1,-15-17 0,17 14-1,-3-8 1,2 1-1,2 1-1,2-1 0,-2 1 0,2-1 0,-2 2 0,-2 0 0,-3-2 0,-4 1 0,-9-8-1,13 10 1,-13-10 0,0 0-1,-3 12 1,3-12 0,-10 10-1,2 0 1,-3 1 0,-2 5 1,-3 3 0,0 5 0,-1-2 1,-2 3-1,4-3 1,0 0-1,5-2-1,1-4-2,6-5-13,3-11-13,0 0-1,14 2 0,-6-18 1</inkml:trace>
          <inkml:trace contextRef="#ctx0" brushRef="#br1" timeOffset="-57772.3044">-3679 1874 17,'0'0'18,"0"0"-1,0 0-8,0 0-4,-2-12-2,2 12-2,0 0 0,-1 12-1,1-12 1,-2 21 2,-3-4 0,1 4 2,-1 8 0,-2 5 0,-4 4 0,1 7-1,-1 2 0,-2 2-2,1-2 0,-1-2-1,0-4 0,2-5-1,4-6 1,0-8-4,3-2-11,4-20-10,0 19 1,0-19 0,0 0-1</inkml:trace>
        </inkml:traceGroup>
        <inkml:traceGroup>
          <inkml:annotationXML>
            <emma:emma xmlns:emma="http://www.w3.org/2003/04/emma" version="1.0">
              <emma:interpretation id="{C0824D12-16C9-4854-8DF7-5F3B73A14376}" emma:medium="tactile" emma:mode="ink">
                <msink:context xmlns:msink="http://schemas.microsoft.com/ink/2010/main" type="inkWord" rotatedBoundingBox="12740,13677 13496,13670 13499,13962 12742,13969"/>
              </emma:interpretation>
              <emma:one-of disjunction-type="recognition" id="oneOf22">
                <emma:interpretation id="interp110" emma:lang="en-IE" emma:confidence="0">
                  <emma:literal>can</emma:literal>
                </emma:interpretation>
                <emma:interpretation id="interp111" emma:lang="en-IE" emma:confidence="0">
                  <emma:literal>Can</emma:literal>
                </emma:interpretation>
                <emma:interpretation id="interp112" emma:lang="en-IE" emma:confidence="0">
                  <emma:literal>car</emma:literal>
                </emma:interpretation>
                <emma:interpretation id="interp113" emma:lang="en-IE" emma:confidence="0">
                  <emma:literal>Car</emma:literal>
                </emma:interpretation>
                <emma:interpretation id="interp114" emma:lang="en-IE" emma:confidence="0">
                  <emma:literal>(an</emma:literal>
                </emma:interpretation>
              </emma:one-of>
            </emma:emma>
          </inkml:annotationXML>
          <inkml:trace contextRef="#ctx0" brushRef="#br1" timeOffset="-57111.2649">-3134 2149 10,'0'0'21,"0"0"0,4-13-1,-4 13-6,0 0-2,-2-12-2,2 12-1,0 0-1,0 0-2,-12-11-1,12 11-2,-11-2-1,2 6 0,-2 1-1,1 5-1,-5 2 1,2 5-1,-3 3 0,1 3 0,-2 3 0,6 2 1,1-2-1,6 1-2,3-1-4,3-2-10,4-8-10,12 2-2,-1-13 1,6 1-1</inkml:trace>
          <inkml:trace contextRef="#ctx0" brushRef="#br1" timeOffset="-56334.2205">-2876 2164 10,'0'0'22,"0"0"1,1-17 0,-1 17-5,0 0-7,-15-11-2,15 11-3,-11-5 0,11 5-2,-18 3-2,7 3-1,-2 4 0,0 5 0,1 4 0,-3 7 0,2 1 0,3 0 1,2 0-1,5-2 1,5-4-1,3-5 0,7-7-2,3-7-1,3-4-2,0-8 0,0-2 0,-2-6-1,-1-2 1,-4-1 0,1 1 2,-6 1 0,-1 2 2,-3 5 0,-2 12 1,0 0 1,0 0 0,-1 20 1,-2-1-1,2 0 1,0 2 0,4-1-1,0-5 0,5-4 0,1-7-2,2-7 0,3-4 0,1-3-1,-1-4 1,0 0-1,-1 2 0,-1 1 0,-2 3 1,-10 8 0,14-5 1,-14 5 0,0 0 1,9 10 1,-9-10 0,0 0 1,0 0 0,0 0 0,10-11-1,-3-5-1,4-3-2,1-2 0,5-1-1,0 0-1,3 7 1,0 4-1,-2 8 1,0 6 1,-3 7-1,-3 8 2,-6 3-1,-2 4 0,-3 1 0,-2 1-1,0 2-8,0 0-19,-5-12 0,6 5-1,0-22 1</inkml:trace>
        </inkml:traceGroup>
        <inkml:traceGroup>
          <inkml:annotationXML>
            <emma:emma xmlns:emma="http://www.w3.org/2003/04/emma" version="1.0">
              <emma:interpretation id="{1DA3E49D-87F3-4DE3-9DF3-36EFF7D6B63B}" emma:medium="tactile" emma:mode="ink">
                <msink:context xmlns:msink="http://schemas.microsoft.com/ink/2010/main" type="inkWord" rotatedBoundingBox="14029,13666 14937,13658 14942,14211 14034,14219"/>
              </emma:interpretation>
              <emma:one-of disjunction-type="recognition" id="oneOf23">
                <emma:interpretation id="interp115" emma:lang="en-IE" emma:confidence="0">
                  <emma:literal>say</emma:literal>
                </emma:interpretation>
                <emma:interpretation id="interp116" emma:lang="en-IE" emma:confidence="0">
                  <emma:literal>Say</emma:literal>
                </emma:interpretation>
                <emma:interpretation id="interp117" emma:lang="en-IE" emma:confidence="0">
                  <emma:literal>sag</emma:literal>
                </emma:interpretation>
                <emma:interpretation id="interp118" emma:lang="en-IE" emma:confidence="0">
                  <emma:literal>soy</emma:literal>
                </emma:interpretation>
                <emma:interpretation id="interp119" emma:lang="en-IE" emma:confidence="0">
                  <emma:literal>gay</emma:literal>
                </emma:interpretation>
              </emma:one-of>
            </emma:emma>
          </inkml:annotationXML>
          <inkml:trace contextRef="#ctx0" brushRef="#br1" timeOffset="-55711.1865">-1822 2119 10,'-10'-15'18,"10"15"-1,-14-3-2,5 2-8,-3 1-2,1 0-2,-1 3-1,-1 0-1,0 1 0,1 2 0,0 1-1,2-1 0,10-6 0,-8 16 0,8-16 0,7 21-1,4-8 0,3 3 0,5 0-1,2 3 1,1 1-1,-1-1 1,-2 1 0,-3 2 1,-7 0 1,-5-3 2,-5 1 1,-6-5 1,-6-1 1,-2-4 0,-5-2-1,-2-4 0,2-6-1,-3-3-5,4-3-8,-4-6-13,11 5-1,-5-7-1,7 6 1</inkml:trace>
          <inkml:trace contextRef="#ctx0" brushRef="#br1" timeOffset="-54750.13">-1566 2181 34,'0'0'24,"2"-21"1,-2 21-1,-2-15-16,2 15-1,-9-6-3,9 6 0,-17 10-2,5 2 0,-5 6-1,2 6-1,-2 1 1,4 4 0,0 0-1,6-3 1,4-3 0,7-5 0,6-6 0,4-9 0,7-6-1,-2-5 0,4-7-1,-2-2 1,-1-2-1,-6 0 0,1 1 0,-6 6 1,-1 1-1,-8 11 1,0 0 0,9 4 0,-9-4 0,2 19 1,-2-5-2,1-1 2,2-2-2,-3-11-2,17 9-2,-3-12-3,0-6-4,4-4-4,3-4-1,0-2 1,-1 1 2,-2-2 5,-3 4 5,-2 0 6,-4 7 5,-9 9 5,0 0 1,0 0 2,3 15 1,-9 1-3,1 4-3,0 1-3,4 0-1,0-1-1,5-2-1,6-7-2,5-6-1,5-6 0,0-8-1,4-5 0,-2-2-1,2-5 0,-2-3 1,-3 1-1,-1 0 0,-6 3 1,-1 3 0,-2 4 1,-9 13 0,10-8 1,-10 8 1,-3 18 1,0 1 0,-2 4 0,1 6 1,-1 4 1,1 4-2,-1-3-1,5 2 0,0-1-2,2 0 0,0-2-1,-1 0 0,-1-4 0,-5-1 0,1-5 0,-2-4 0,-2-1 1,-3-6-1,-4-3 0,-2-4 1,0-2 0,-4 0-1,-2-4 0,-1-1 0,-3-1 1,1-2-1,1-1 0,4-1 0,2 1-3,2-5-6,6 0-25,11 11 1,-7-24-2,14 10 3</inkml:trace>
        </inkml:traceGroup>
        <inkml:traceGroup>
          <inkml:annotationXML>
            <emma:emma xmlns:emma="http://www.w3.org/2003/04/emma" version="1.0">
              <emma:interpretation id="{2ACC1109-B9CD-4CE3-8D7F-7907A7EDCE38}" emma:medium="tactile" emma:mode="ink">
                <msink:context xmlns:msink="http://schemas.microsoft.com/ink/2010/main" type="inkWord" rotatedBoundingBox="15577,13420 16736,13410 16742,13998 15582,14008"/>
              </emma:interpretation>
              <emma:one-of disjunction-type="recognition" id="oneOf24">
                <emma:interpretation id="interp120" emma:lang="en-IE" emma:confidence="0">
                  <emma:literal>with</emma:literal>
                </emma:interpretation>
                <emma:interpretation id="interp121" emma:lang="en-IE" emma:confidence="0">
                  <emma:literal>With</emma:literal>
                </emma:interpretation>
                <emma:interpretation id="interp122" emma:lang="en-IE" emma:confidence="0">
                  <emma:literal>wlth</emma:literal>
                </emma:interpretation>
              </emma:one-of>
            </emma:emma>
          </inkml:annotationXML>
          <inkml:trace contextRef="#ctx0" brushRef="#br1" timeOffset="-54103.0929">-423 2205 41,'0'0'27,"0"0"0,0 0-1,-12 8-18,8 5-3,0 4-3,1 2 0,1 1-1,2 1 0,3 0-1,1-1 1,4-5-1,4-5-1,1-7 1,2-7-2,2-2 0,-1-8 0,0 1 0,-3 1 1,1 0 0,-6 3 0,-8 9 0,13 0 2,-13 0-1,12 19 0,-5-7 0,1 0 1,3 1-1,3-3 0,3-8 0,3-3 0,0-6 0,-2-5 0,1-1 0,-3-6-1,-4-1 1,-4-1 0,-2 0 0,-6-2-1,-2 3 1,-3 2-1,-2 3 1,-2 1-6,-3 2-18,12 12-2,-22-5 1,22 5-1</inkml:trace>
          <inkml:trace contextRef="#ctx0" brushRef="#br1" timeOffset="-53846.0792">89 2075 35,'11'-2'30,"-11"2"2,11 12-2,-7 6-15,-5 5-2,2 11-3,-4 2-1,1 6-3,1-2-3,-2 1-4,3-5-4,-2-9-11,2-10-15,5-5-2,-5-12 0,11-6 0</inkml:trace>
          <inkml:trace contextRef="#ctx0" brushRef="#br1" timeOffset="-53674.0688">141 1876 63,'-12'-19'30,"12"19"0,-13-6-4,13 6-30,-7 14-22,7-14-2,2 20-2,-2-20 0</inkml:trace>
          <inkml:trace contextRef="#ctx0" brushRef="#br1" timeOffset="-52915.0262">248 2172 32,'-1'-13'25,"10"4"1,1-8-1,6-1-13,6 1-6,0-6-3,3 0-2,3-5 0,0 3 0,-4-1 0,-3 2 0,-1 3 0,-3 3 1,-5 3 1,0 7 0,-12 8 1,0 0 0,5 29 1,-7 3-1,-5 6 0,2 9 0,-4 3 1,1 1-2,-1 0-1,2-4 0,1-8-1,1-9 0,4-12 0,3-7-1,-2-11-1,17-13-1,-1-8 0,3-4 0,2 0 0,2 0-1,3 5 0,-5 6 1,-1 13 0,-4 11 2,-4 11-1,-2 4 2,-2 2-1,-1 5 0,-2 1-1,-1-3-9,-2-7-19,6 0 0,-4-12-2,9 1 0</inkml:trace>
          <inkml:trace contextRef="#ctx0" brushRef="#br1" timeOffset="-53386.0535">338 1872 29,'0'18'28,"0"10"3,-8 5-4,3 4-8,-2 14-6,-2 3-5,1 3-1,1 0-4,1-4-1,3-7-4,0-9-2,5-7-7,2-12-12,-4-18-7,12 2-2,-7-17 2</inkml:trace>
        </inkml:traceGroup>
        <inkml:traceGroup>
          <inkml:annotationXML>
            <emma:emma xmlns:emma="http://www.w3.org/2003/04/emma" version="1.0">
              <emma:interpretation id="{C07CBF61-57A3-4A40-9396-3DB1E478E90D}" emma:medium="tactile" emma:mode="ink">
                <msink:context xmlns:msink="http://schemas.microsoft.com/ink/2010/main" type="inkWord" rotatedBoundingBox="17291,13373 18748,13360 18754,14065 17297,14078"/>
              </emma:interpretation>
              <emma:one-of disjunction-type="recognition" id="oneOf25">
                <emma:interpretation id="interp123" emma:lang="en-IE" emma:confidence="0">
                  <emma:literal>95%</emma:literal>
                </emma:interpretation>
                <emma:interpretation id="interp124" emma:lang="en-IE" emma:confidence="0">
                  <emma:literal>as %</emma:literal>
                </emma:interpretation>
                <emma:interpretation id="interp125" emma:lang="en-IE" emma:confidence="0">
                  <emma:literal>as &amp;</emma:literal>
                </emma:interpretation>
                <emma:interpretation id="interp126" emma:lang="en-IE" emma:confidence="0">
                  <emma:literal>95/0</emma:literal>
                </emma:interpretation>
                <emma:interpretation id="interp127" emma:lang="en-IE" emma:confidence="0">
                  <emma:literal>as ¥</emma:literal>
                </emma:interpretation>
              </emma:one-of>
            </emma:emma>
          </inkml:annotationXML>
          <inkml:trace contextRef="#ctx0" brushRef="#br1" timeOffset="-52176.9844">1440 1981 11,'10'-4'23,"-10"4"1,3-15 0,-3 15-8,-3-18-4,3 18-2,-1-14-1,1 14-2,-7-19-2,5 8 0,2 11-2,-14-17-2,1 15 0,1 4 0,-6 7-1,-1 7 0,-4 6 0,1 6 1,1 5-1,4 4 1,6-2-1,6 0 0,6-9 0,10-6 0,7-9-1,4-10-1,5-8-1,1-9 0,3-6 0,-6-3 0,-3 2 0,-5-2 1,-2 4 1,-7 8 2,-8 13 1,0 0 1,2 21 1,-6 9 0,-2 4 1,1 10-1,-2 2 1,3 2-2,0-3 0,4-3 1,0-7-4,1-10-6,6-10-20,1-3-4,-8-12-1,20-3 0</inkml:trace>
          <inkml:trace contextRef="#ctx0" brushRef="#br1" timeOffset="-51620.9526">2010 1938 49,'0'0'27,"-5"-16"1,5 16-3,-13-10-16,2 6-4,0 2-2,-2 2-2,-2 2 0,-1 3-1,-3 2 0,-3 1 0,-2 2 1,1 3-1,-2-1 0,2 1 0,5 0 0,0 1 1,5-2-1,1 0 0,12-12 0,-14 20 0,14-20 1,0 15-1,0-15 0,0 0 0,19 11 1,-4-9-1,4 2 1,5 0-1,0 3 0,5 4 1,3 8-1,-3 3 1,-1 6-1,-4 3 0,-5 5 0,-9 0 0,-4 0 1,-9-2-1,-5-3 0,-9-2 0,-4-7 1,-4-4 0,-3-7 0,-2-6-1,1-7 0,0-5 0,1-7-5,8-4-17,3 0-7,-3-8-1,11 4 0</inkml:trace>
          <inkml:trace contextRef="#ctx0" brushRef="#br1" timeOffset="-51109.9228">2357 1866 30,'0'0'26,"0"0"1,0 0-1,0 0-10,-12 16-6,1-8-3,1 7-4,-5 0-1,2 6 0,0-1-2,4 3 1,2-1-1,5-4 1,7-2-2,5-7 0,6-5-2,5-8 0,5-3-1,-3-6 0,0-3 0,-4-4 1,-1 1 0,-7-2 2,-4 4 2,-5 2 0,-5 2 0,-5 2 1,8 11-1,-16-12-11,3 8-15,13 4-1,-12 5 1,12-5-1</inkml:trace>
          <inkml:trace contextRef="#ctx0" brushRef="#br1" timeOffset="-50861.9092">2648 1811 63,'0'0'32,"10"-15"0,-10 15 0,-4 13-16,-4 4-9,-4 14-3,-4 8-1,-3 9-1,-6 10 0,-3 8-2,-1 1 1,0 1-1,-2 0-2,5-7-2,2-2-12,6-7-18,1-18 1,11-7-1,6-27 2</inkml:trace>
          <inkml:trace contextRef="#ctx0" brushRef="#br1" timeOffset="-50538.8905">2614 2248 41,'0'0'29,"0"0"0,-17 8 0,3 14-12,-3 1-9,5 6-2,-1 1-2,7 1-1,6-4-1,9-5 0,7-7-4,6-10-1,5-8-1,-2-8-3,3-4-1,-3-8-3,-6-2 1,-10-8 0,0 6 2,-10 2 3,-7 3 2,-1 3 1,-5 4 2,0 8-1,-2-5-19,5 14 0,-5-7-1,16 5-1</inkml:trace>
        </inkml:traceGroup>
        <inkml:traceGroup>
          <inkml:annotationXML>
            <emma:emma xmlns:emma="http://www.w3.org/2003/04/emma" version="1.0">
              <emma:interpretation id="{3767D71D-911B-4AB2-B849-AD67112B76AE}" emma:medium="tactile" emma:mode="ink">
                <msink:context xmlns:msink="http://schemas.microsoft.com/ink/2010/main" type="inkWord" rotatedBoundingBox="19257,13301 22496,13272 22502,13944 19263,13972"/>
              </emma:interpretation>
              <emma:one-of disjunction-type="recognition" id="oneOf26">
                <emma:interpretation id="interp128" emma:lang="en-IE" emma:confidence="0">
                  <emma:literal>confidence</emma:literal>
                </emma:interpretation>
                <emma:interpretation id="interp129" emma:lang="en-IE" emma:confidence="0">
                  <emma:literal>confidence -</emma:literal>
                </emma:interpretation>
                <emma:interpretation id="interp130" emma:lang="en-IE" emma:confidence="0">
                  <emma:literal>confidence `</emma:literal>
                </emma:interpretation>
                <emma:interpretation id="interp131" emma:lang="en-IE" emma:confidence="0">
                  <emma:literal>confidence.</emma:literal>
                </emma:interpretation>
                <emma:interpretation id="interp132" emma:lang="en-IE" emma:confidence="0">
                  <emma:literal>confidence _</emma:literal>
                </emma:interpretation>
              </emma:one-of>
            </emma:emma>
          </inkml:annotationXML>
          <inkml:trace contextRef="#ctx0" brushRef="#br1" timeOffset="-49748.8455">3349 2123 17,'0'0'23,"0"0"1,6-18 0,-6 18-9,0 0-4,0 0-4,0-12-3,0 12 0,0 0-2,-13-3 0,13 3-1,-17 8 0,6 2-1,-3 2 1,-2 3 0,0 7 1,3 3-1,2 4 1,2 1 0,7-3-1,7-2-2,7-4-10,8-1-15,3-11-2,7-3 1,-3-11 0</inkml:trace>
          <inkml:trace contextRef="#ctx0" brushRef="#br1" timeOffset="-49441.8269">3560 2167 51,'-6'-21'29,"6"21"0,-18-6 0,6 11-17,1 9-5,1 6-4,4 4-1,3 4-1,6-1-1,5-1-1,4-3-1,8-7 0,4-6-2,2-9 0,1-7-1,-5-5 0,-2-7 0,-4-4 2,-8-2 0,-4-1 2,-8-1 1,-1 5 1,-5 4 0,0 0-1,-5 6-2,2 3-16,3 8-6,-2-3-2,12 3 0</inkml:trace>
          <inkml:trace contextRef="#ctx0" brushRef="#br1" timeOffset="-49123.8096">3766 2266 49,'0'0'28,"16"10"1,-16-10 0,0 0-19,0 0-3,0 0-1,11-2-2,-11 2 0,8-14 0,0 0-1,1-4-3,5-4-1,3-3-1,4 0-2,0 2 2,4 5-1,-3 2 1,-3 11-1,0 7 2,-3 8 0,-6 9 1,-2 6 0,-4 4 0,-3 3-3,-1-1-11,-2-5-13,3 5-2,-5-11 1,7 0-1</inkml:trace>
          <inkml:trace contextRef="#ctx0" brushRef="#br1" timeOffset="-48497.7722">4189 2110 10,'11'-1'17,"0"-7"0,11 7-1,2-5-10,7 2-5,5-1-6,-2-5-11,6 9-1,-9-6 0</inkml:trace>
          <inkml:trace contextRef="#ctx0" brushRef="#br1" timeOffset="-48696.7848">4482 1774 3,'0'0'18,"-16"-8"0,16 8-4,-16 3-2,7-1-3,-3 0-2,0 0-1,-6 3-3,1 3 0,-2 4 1,-4 9 0,4 9 0,-2 9 1,4 8 0,0 7 0,6 3-1,4 3 0,4-3-3,6-6-2,0-6-3,4-10-6,1-7-9,-3-14-6,3 0 0,-8-14 0</inkml:trace>
          <inkml:trace contextRef="#ctx0" brushRef="#br1" timeOffset="-48275.7596">4558 2180 67,'6'12'29,"2"2"-1,-8 2-7,2-1-15,0 5-5,0 1-7,0 0-16,-2-6-5,3 3-3,-3-18 2</inkml:trace>
          <inkml:trace contextRef="#ctx0" brushRef="#br1" timeOffset="-47402.7108">4857 2126 41,'1'-13'26,"-1"13"1,-4-13-3,4 13-15,-9-6-5,9 6-2,-17 9-2,2 3 1,-2 7 0,-1 3-1,-1 4 1,1 4-1,3 3 1,4-6-1,5-1 0,4-6-1,8-6 0,5-9-1,7-8 0,0-9 0,7-7 1,-2-7-1,2-5 1,2-8 1,-1-6-1,-2-8 0,3-4-3,-1-3-2,0-1 0,-3 2 1,-3 7 2,-3 8 2,-6 10 1,-3 12 4,-8 22 4,0 0 4,-14 20-2,5 13 0,-7 7-2,3 12-2,-3 10 0,3 7-3,-1 5-2,6-3-2,6-4 0,3-8 0,6-9 0,6-13-1,6-13 1,3-15 0,6-14 0,0-12 0,-1-8 1,-1-6-1,-1-1 1,-5-5-1,-3-1 0,-4 2-2,-5 5 0,-5 2 0,-4 11 0,-4 4 0,-7 10 2,-3 9 0,-4 10 2,-2 6 1,0 10 0,1 6 1,3 1 0,5 3-1,5-5-1,6-3-1,9-7-2,4-7-3,8-8-6,5-3-14,-1-15-3,5 3 0,-6-9 1</inkml:trace>
          <inkml:trace contextRef="#ctx0" brushRef="#br1" timeOffset="-47070.6905">5321 2211 42,'0'0'26,"-3"24"3,-3-8-6,2 0-9,0 5-5,-3-2-2,3-2-2,0-4-1,4-13 0,-2 12-2,2-12 0,11-16-2,-1-3-1,7-6-1,0-3 0,6-1-1,-2 0 0,3 5 1,-5 5-1,-1 9 1,-3 7 1,-5 11 2,-6 4-1,0 8 0,-6 3 1,-1 2-1,-2-3-2,4 0-6,-3 0-17,2-11-2,8 1 0,-6-12-1</inkml:trace>
          <inkml:trace contextRef="#ctx0" brushRef="#br1" timeOffset="-46613.6645">5688 2071 42,'0'0'27,"-4"-17"1,4 17 0,0 0-17,-18 13-2,11 5 0,-4 5-3,2 4 0,-2 5-1,4 3-2,2-1-1,7-3-1,2-5-1,7-6 0,7-6-1,7-8 0,2-10-1,5-6-1,2-8-2,-1-10 1,-1-2 0,-5-7 0,-3-2 2,-5 3-1,-8 1 1,-7 4 2,-4 6 0,-7 9 1,-6 6 1,-6 11 0,-4 9 2,-1 9 0,-2 6 0,7 6 0,1 2 2,9 4-2,8 0-2,10-2 0,12-4-4,5-10-11,9-6-18,10 1 0,-1-12-1,5 0 0</inkml:trace>
          <inkml:trace contextRef="#ctx0" brushRef="#br1" timeOffset="-45753.6169">6449 2032 68,'0'0'34,"0"0"-3,0 0 1,0 0-19,0 0-8,0 0-3,0 0-4,0 0-5,10 2-21,-10-2-3,0 0-1,11 3-1</inkml:trace>
        </inkml:traceGroup>
      </inkml:traceGroup>
    </inkml:traceGroup>
    <inkml:traceGroup>
      <inkml:annotationXML>
        <emma:emma xmlns:emma="http://www.w3.org/2003/04/emma" version="1.0">
          <emma:interpretation id="{A3AC9F01-CC68-44CA-A72A-E3C76948DF3D}" emma:medium="tactile" emma:mode="ink">
            <msink:context xmlns:msink="http://schemas.microsoft.com/ink/2010/main" type="paragraph" rotatedBoundingBox="6901,14449 15107,13650 15281,15442 7075,16242" alignmentLevel="3"/>
          </emma:interpretation>
        </emma:emma>
      </inkml:annotationXML>
      <inkml:traceGroup>
        <inkml:annotationXML>
          <emma:emma xmlns:emma="http://www.w3.org/2003/04/emma" version="1.0">
            <emma:interpretation id="{16A0EDA4-E2C4-48B1-8596-0E8F4B46F0CC}" emma:medium="tactile" emma:mode="ink">
              <msink:context xmlns:msink="http://schemas.microsoft.com/ink/2010/main" type="inkBullet" rotatedBoundingBox="6901,14449 7533,14388 7675,15848 7043,15910"/>
            </emma:interpretation>
            <emma:one-of disjunction-type="recognition" id="oneOf27">
              <emma:interpretation id="interp133" emma:lang="en-IE" emma:confidence="0">
                <emma:literal>it</emma:literal>
              </emma:interpretation>
              <emma:interpretation id="interp134" emma:lang="en-IE" emma:confidence="0">
                <emma:literal>if</emma:literal>
              </emma:interpretation>
              <emma:interpretation id="interp135" emma:lang="en-IE" emma:confidence="0">
                <emma:literal>wise</emma:literal>
              </emma:interpretation>
              <emma:interpretation id="interp136" emma:lang="en-IE" emma:confidence="0">
                <emma:literal>w'':</emma:literal>
              </emma:interpretation>
              <emma:interpretation id="interp137" emma:lang="en-IE" emma:confidence="0">
                <emma:literal>wt's:</emma:literal>
              </emma:interpretation>
            </emma:one-of>
          </emma:emma>
        </inkml:annotationXML>
        <inkml:trace contextRef="#ctx0" brushRef="#br2" timeOffset="-175168.0191">-8456 3990 13,'0'0'16,"3"-11"0,-3 11-8,0 0-6,0 0-1,4-11 1,-4 11 0,0 0 1,0 0 0,-5 12 2,5-12 0,-11 18 1,6-5 1,-2 6-1,0 1 1,3 4-1,-1 2-1,2-1-1,4 3 0,4-4 0,2-3-2,3-5-1,3-2-1,4-4-5,1-5-10,-2-8-11,4 3 1,-5-10-1,0 7 0</inkml:trace>
        <inkml:trace contextRef="#ctx0" brushRef="#br2" timeOffset="-175550.0409">-8619 4019 10,'0'0'20,"0"0"-2,0 0-4,0 0-5,0 0-3,4-11-3,-4 11-1,9-5-1,-9 5-1,13-4 2,-13 4-2,14 1 0,-14-1 0,10 4 1,-10-4-1,10 7 0,-10-7 0,0 0 0,5 14 0,-5-14 0,0 0 0,2 11 0,-2-11 0,0 0 0,0 0-1,0 0 1,0 0 0,0 10 0,0-10-2,0 0 2,7 13 0,-7-13 2,4 15-2,-4-15 1,4 22-1,-2-11 1,-2 3 0,-2-2 1,-2 3 0,-2-1 1,-2-3 1,-1 2-1,-3-6 1,1 3-1,-2-4 0,-2 2 0,2-4-2,1-1 0,0 0-1,2-3-2,10 0-7,-12 3-12,12-3-4,0 0 1,-11-21-1</inkml:trace>
        <inkml:trace contextRef="#ctx0" brushRef="#br2" timeOffset="-174592.9853">-8541 3787 13,'0'0'22,"0"0"1,0 0-2,0 0-7,-10-3-3,10 3-2,0 0-3,0 0-1,0 0 0,0 0-2,0 0 1,0 0 0,0 0-1,0 0 1,10 8-1,-10-8 0,12 5 0,-2-2-1,0-1-1,2 1 1,1-1-1,1 1 0,-1-1-1,-3 1 1,1-1-1,-11-2 0,12 3 0,-12-3 0,0 0-3,0 0-5,0 0-15,11 1-6,-11-1-1,0 0 0</inkml:trace>
        <inkml:trace contextRef="#ctx0" brushRef="#br2" timeOffset="-181210.3632">-8709 2909 17,'1'-14'17,"-1"14"-1,0 0-5,0 0-2,0 0-2,0 0-2,4-13 0,-4 13 0,0 0 0,0 0 0,0 0 1,2-15 1,-2 15-1,0 0 1,0 0-2,0 0 0,0 0-1,0 0-1,2-12-1,-2 12-1,0 0 0,0 0-1,0-12 1,0 12 0,0 0 0,0 20 1,0-2 0,-2 4 0,2 4 1,-2 4-1,2 1 1,0 2-1,1-2 1,0-5-2,0-1 1,-1 0 0,1-3-1,-1-3 0,1-2 0,-1-2 0,0-1-1,0-14 1,1 19-1,-1-19 0,0 0 0,0 0 1,0 0-1,0 0 0,0 0-1,0 0-3,0 0-17,3-15-10,-3 15-1,-6-16 0,6 16 0</inkml:trace>
        <inkml:trace contextRef="#ctx0" brushRef="#br2" timeOffset="-179455.2643">-8952 3996 12,'-9'-16'20,"9"16"0,0 0-1,0 0-8,0 0-2,0 0-2,3 16 0,-3-16 0,6 20 0,-2-7 0,2 2 0,-1-2-2,6 1-1,-3-1 0,7-3-2,-4-5 0,6-4-1,-1-6 0,1-5 0,0-6 0,0-3-1,-1-5 1,-2-6 0,-1-4 0,-3-1 0,0-5-1,-5 2 1,2 1 0,-5 1 0,0 0 0,-2 9 0,-2 2 0,0 6 0,-1 4 1,-2 4-1,5 11 1,-10-9-2,10 9-2,-10 4-6,10-4-19,-2 14-2,2-14-2,-5 19 0</inkml:trace>
        <inkml:trace contextRef="#ctx0" brushRef="#br2" timeOffset="-179950.2926">-8987 3685 8,'6'-11'6,"-6"11"1,0 0 1,4-11 0,-4 11 0,0 0 1,5-13-2,-5 13 0,0 0 0,1-13-1,-1 13 0,0 0-1,1-14 0,-1 14 0,0 0 0,0 0-2,0 0 1,0 0-2,0 0 2,0 0 0,0 0-1,0 0 1,3 15 0,-3 0 1,0 3 0,0 9 1,0 0-2,0 14-1,-2 3 1,3 9-2,-3 3 0,1 4-1,-2 0 2,2-2-2,-2-4 0,0-4 1,1-11-1,0-4 1,2-11 0,-2-5-1,2-6 0,0-13-1,2 14 0,-2-14-3,0 0-4,6-17-13,-4 2-12,-1 2 1,-1-2-2,1 0 1</inkml:trace>
      </inkml:traceGroup>
      <inkml:traceGroup>
        <inkml:annotationXML>
          <emma:emma xmlns:emma="http://www.w3.org/2003/04/emma" version="1.0">
            <emma:interpretation id="{426C2A33-DF25-4A6E-988C-E86B2C1E8B51}" emma:medium="tactile" emma:mode="ink">
              <msink:context xmlns:msink="http://schemas.microsoft.com/ink/2010/main" type="line" rotatedBoundingBox="8028,14429 15115,13739 15281,15442 8194,16133"/>
            </emma:interpretation>
          </emma:emma>
        </inkml:annotationXML>
        <inkml:traceGroup>
          <inkml:annotationXML>
            <emma:emma xmlns:emma="http://www.w3.org/2003/04/emma" version="1.0">
              <emma:interpretation id="{32B647A9-1341-46E1-97D4-5511C2106E62}" emma:medium="tactile" emma:mode="ink">
                <msink:context xmlns:msink="http://schemas.microsoft.com/ink/2010/main" type="inkWord" rotatedBoundingBox="8028,14429 9703,14266 9869,15970 8194,16133">
                  <msink:destinationLink direction="with" ref="{0DC21AE9-D0FA-4851-86C8-DD5F86DEA9B9}"/>
                </msink:context>
              </emma:interpretation>
              <emma:one-of disjunction-type="recognition" id="oneOf28">
                <emma:interpretation id="interp138" emma:lang="en-IE" emma:confidence="0">
                  <emma:literal>"1090?</emma:literal>
                </emma:interpretation>
                <emma:interpretation id="interp139" emma:lang="en-IE" emma:confidence="0">
                  <emma:literal>'1090?</emma:literal>
                </emma:interpretation>
                <emma:interpretation id="interp140" emma:lang="en-IE" emma:confidence="0">
                  <emma:literal>"090?</emma:literal>
                </emma:interpretation>
                <emma:interpretation id="interp141" emma:lang="en-IE" emma:confidence="0">
                  <emma:literal>"10907,</emma:literal>
                </emma:interpretation>
                <emma:interpretation id="interp142" emma:lang="en-IE" emma:confidence="0">
                  <emma:literal>'10907,</emma:literal>
                </emma:interpretation>
              </emma:one-of>
            </emma:emma>
          </inkml:annotationXML>
          <inkml:trace contextRef="#ctx0" brushRef="#br3" timeOffset="-160151.1601">-7586 3942 4,'0'0'12,"-1"-12"-2,1 12-5,0 0-3,0 0 0,0-12-1,0 12 0,0 0 1,0 0-1,0 0 1,2-11-1,-2 11 1,0 0 0,0 0 2,0 0 1,3 15 1,-2-2 1,-1 2 1,2 8 2,-1 2-1,1 6 0,-2 0-1,1 3-2,-2-3 0,2 1-1,-1-5-1,3-4-1,-3-6 0,1-2-2,-1-15-1,3 15-1,-3-15-3,0 0-9,0 0-13,10-9-2,-10-2 1,0 11 0</inkml:trace>
          <inkml:trace contextRef="#ctx0" brushRef="#br3" timeOffset="-159575.1272">-7382 3922 12,'0'0'16,"0"0"-3,-3 16-2,3-16-1,-4 15-1,2-3 0,0 3 1,1 4-2,-2 3-1,3 6 0,0-1-1,1 4-1,1-3-1,7-2-1,-1-4-1,2-2 0,5-7-1,0-5 0,2-6 0,0-6-1,1-4 1,-3-7 0,0-1-1,-4-5 0,-2 0 0,-5-5 0,-4-2 0,0 2 0,-7 3 0,2 0 1,-7 1-1,2 1 0,-3 4 0,3 1 1,-1 4-1,0 0 0,2 8-1,0-3-5,9 7-14,0 0-6,-16 8-2,16 3 1</inkml:trace>
          <inkml:trace contextRef="#ctx0" brushRef="#br3" timeOffset="-158988.0933">-7031 3906 26,'0'0'23,"3"-14"1,-3 14-1,0 0-13,0 0-1,0 0-2,0-13-1,0 13-1,0 0-1,0 0 0,-15-11-1,15 11-1,-14 1-1,4 3 0,1 4 0,-3 5-2,4 5 1,-1 3 0,1 3 0,4 2 0,1-4 0,5 3-1,3-8 2,3-2-1,1-5-1,3-6 1,3-5-1,-2-7 0,3-3 0,-2-4 0,-3-2 1,-1-3-1,1 0 1,-5 0 0,-2 4-1,0 3 2,-4 13-1,0 0 1,0 0 0,3 13-1,-3 4 1,0 9 0,1 3 1,1 3-1,1 2 0,0 0 0,1-6 0,1-2-2,2-2-4,-1-10-6,-6-14-13,19 20-5,-19-20 1,15 0 0</inkml:trace>
          <inkml:trace contextRef="#ctx0" brushRef="#br3" timeOffset="-158550.0683">-6819 3969 30,'2'-22'26,"-2"22"0,3-12-1,-3 12-11,0 0-5,0 0-2,-4 12-3,0 0 1,2 7-2,-3 4 1,3 5-1,-2 5-1,4 4 2,2-5-2,4-1 1,4-4-2,5-7 1,1-5-1,4-7-1,1-11 1,2-5-1,-3-5 0,-1-7 0,-1-3 0,-9-6-1,-4-2 1,-5-2 0,-4 3 0,-5 2 0,-6 5 0,-3 4 1,-1 2-1,0 6 0,-1 5 0,2 2 1,0 4-3,1 1-5,6 6-13,11-7-10,-14 15-2,14-15 2,-4 16-2</inkml:trace>
          <inkml:trace contextRef="#ctx0" brushRef="#br3" timeOffset="-156511.9503">-6404 3715 2,'0'0'18,"0"0"1,0 0-1,4-11-8,-4 11 1,0 0 1,0 0-2,0 0 1,5-14 0,-5 14-2,0 0-1,0 0-1,0 0-1,0 0-2,8-11-2,-8 11 0,11-8-1,-2 6-1,3-1 0,3 2 1,0 1-1,1 3 0,2 0 0,-2 4 1,-3 1-1,0 4 0,-5-1 1,0 0-1,-4 1 1,1 2-1,-5 0 1,-2 0-1,-3-1 1,-1 1-1,-2-2 0,-5 2 1,1 1-1,-4 0 0,-1 1 0,1-2 0,0 1 0,2-2-1,2 1 2,5-1-2,7-13 1,-8 18 0,8-18 0,1 16 0,-1-16 0,7 18 0,-7-18 0,9 20 0,-5-9 0,-1 0 0,0 2 0,-1-1 0,1 1 0,-3-13-2,4 21-5,-4-21-14,0 12-8,0-12-2,0 0 0,5 15 1</inkml:trace>
          <inkml:trace contextRef="#ctx0" brushRef="#br3" timeOffset="-156088.9278">-6328 4371 30,'0'0'26,"0"0"0,0 0 1,-4 11-11,4-11-9,0 0-1,0 0-3,1 14 0,-1-14-1,2 11 0,-2-11 0,0 0 0,8 14 0,-8-14-1,0 0 0,13-4 0,-13 4-1,6-13 1,-6 13-1,-1-14 0,1 14 1,0 0-2,-11-10 1,11 10 0,-11 6 0,11-6 0,-6 14-3,6-14-8,0 0-17,-2 19-1,2-19-1,0 0 0</inkml:trace>
          <inkml:trace contextRef="#ctx0" brushRef="#br3" timeOffset="-162367.2869">-7978 3097 10,'0'0'10,"0"0"-2,0 0-3,0 0 0,0 0-1,0 0 1,0 0 0,0 0 0,0 0 1,0 0 0,0 0-1,0 0 0,0 0-1,0 0 0,0 0-1,0 0-2,0 0 0,0 0 1,0 0-1,0 0 0,0 0 0,0 0 1,6-12-1,-6 12 1,0 0-1,9-11 0,-9 11 0,11-18 0,-3 6 0,1-3-1,-1-2 1,0-3-1,2-2 0,0 1 0,-2 1 0,1 0 0,-3 3 1,0 2-1,-2 3 1,-4 12 0,6-14-1,-6 14 1,0 0 0,0 0 0,0 0 0,7 14 0,-7-14 0,5 20-1,1-9 1,-1 1 0,3 1-1,2-3 1,-2 1 0,2 1-1,1 1 0,-1-2 1,-2 1-1,2 0 1,-3-1-1,0 0 0,-7-11 0,13 17-1,-13-17-2,9 12-5,-9-12-9,0 0-8,0 0 1,10 5-1</inkml:trace>
          <inkml:trace contextRef="#ctx0" brushRef="#br3" timeOffset="-161362.2293">-7845 2872 9,'0'0'6,"0"0"0,0 0 0,-6 18-2,6-18 0,-2 21 1,2-8-1,0 2 1,0 4 0,-1 5 1,1-1 0,0 2 1,0 3-1,1 3 2,-1 1-3,0 0 0,1 2-1,1-5 0,-1 3-2,-1-3 1,2 3-2,-2-3 1,1-2-1,-1 3 1,0 1-1,0-1 1,-1 0 0,0 0 0,1-3 0,0-1-1,0 0 1,1-2-1,1-3 0,-2-2 0,0-2-1,2-2 1,-2-2-1,1 1 0,-1-2 1,0-1-1,0 2 1,0-2-1,1 1 1,-1-1-1,0-11 0,1 22 0,-1-22 1,2 18-1,-2-18 0,0 21 1,0-21-1,1 19 0,-1-19 0,0 18 0,0-18 0,0 15 0,0-15 0,0 0 0,0 14 0,0-14 0,0 0 0,0 0 0,2 13 0,-2-13 0,0 0 0,0 0 0,0 0-2,0 0-7,0 0-16,0 0-2,0 0 1,2-19 0</inkml:trace>
        </inkml:traceGroup>
        <inkml:traceGroup>
          <inkml:annotationXML>
            <emma:emma xmlns:emma="http://www.w3.org/2003/04/emma" version="1.0">
              <emma:interpretation id="{522D3D5F-2D99-4D54-B064-9CB4249E9EFF}" emma:medium="tactile" emma:mode="ink">
                <msink:context xmlns:msink="http://schemas.microsoft.com/ink/2010/main" type="inkWord" rotatedBoundingBox="10941,14828 12582,14668 12632,15174 10990,15334"/>
              </emma:interpretation>
              <emma:one-of disjunction-type="recognition" id="oneOf29">
                <emma:interpretation id="interp143" emma:lang="en-IE" emma:confidence="0">
                  <emma:literal>1090.</emma:literal>
                </emma:interpretation>
                <emma:interpretation id="interp144" emma:lang="en-IE" emma:confidence="0">
                  <emma:literal>109°.</emma:literal>
                </emma:interpretation>
                <emma:interpretation id="interp145" emma:lang="en-IE" emma:confidence="0">
                  <emma:literal>1090-</emma:literal>
                </emma:interpretation>
                <emma:interpretation id="interp146" emma:lang="en-IE" emma:confidence="0">
                  <emma:literal>1090,</emma:literal>
                </emma:interpretation>
                <emma:interpretation id="interp147" emma:lang="en-IE" emma:confidence="0">
                  <emma:literal>109o-</emma:literal>
                </emma:interpretation>
              </emma:one-of>
            </emma:emma>
          </inkml:annotationXML>
          <inkml:trace contextRef="#ctx0" brushRef="#br1" timeOffset="-25166.4389">-5077 3308 6,'4'-20'16,"-4"20"-1,4-15-4,-4 15-2,0 0 1,7-12-1,-7 12 1,0 0-1,0 0-1,0 0-1,0 0-1,0 0-1,0 0-1,0 12 0,0 4-1,-1 3 1,2 10-1,-1 4 0,0 7 0,1 4 0,0 0 0,1 1-1,1-5-1,0-1-2,-1-11-1,2-5-7,0-7-13,-4-16-5,12 10-3,-12-10 2</inkml:trace>
          <inkml:trace contextRef="#ctx0" brushRef="#br1" timeOffset="-24730.4144">-4872 3338 21,'9'-26'22,"-9"26"2,4-15 0,-4 15-13,0 0-5,0 0-1,0 0-1,-1 13-1,-2 7 1,-2 6-1,-2 8 0,3 5 0,0 3-1,2 0 0,4-2 0,4-4-1,6-7 0,4-9-1,5-10-1,6-11 0,-1-9 0,2-7-1,-4-8 0,-2-2 1,-7-5-1,-6-3 0,-5-2 2,-8 2-1,-5 1 1,-2 3 1,-3 6-1,-1 3 0,-1 5 1,2 7-1,2 2-2,3 4-14,9 4-9,-13 10-2,11 2 1,2-12 0</inkml:trace>
          <inkml:trace contextRef="#ctx0" brushRef="#br1" timeOffset="-24166.3823">-4417 3243 21,'0'0'14,"0"0"0,-12-10-2,12 10-3,-13 3-2,13-3-2,-16 7 1,4-2-2,0 3-1,-1 4 0,-1 3-1,0 5 1,-1 4-1,2 3 1,4 2 0,5-1 0,2 1 0,8-3-1,2-9 1,7-4-1,3-8-1,2-8 0,3-7 0,-4-6 0,-1-5-1,-2-3 1,-4-2-1,-2 0 0,-5 2 1,-1 5-1,-1 4 0,-3 15 1,0 0 1,0 0 1,-4 18 1,0 7 0,4 10 1,-4 4-1,4 4 1,0 0-1,3-4-1,2-3-2,2-4-1,4-10-5,-2-8-9,2-11-15,5 0-1,-5-14-1,5-2 0</inkml:trace>
          <inkml:trace contextRef="#ctx0" brushRef="#br1" timeOffset="-23784.3604">-4188 3322 48,'0'0'28,"0"0"2,0 0-3,-15 15-15,11 11-5,-4 2-2,3 11-2,1 4-1,2 2 1,2-1-1,6-6 1,5-1-3,4-11 0,6-11-2,5-10 0,3-8-2,-2-11-1,2-3 0,-4-9-1,-3-5 0,-6-7 0,-8 4 1,-6-5 2,-7 3 3,-4 2 3,-7 4 1,-1 8 1,-5 2 1,-1 8 0,-1 3-1,5 5-1,2 4-6,1 3-19,4-5-8,12 2-1,0 0 0</inkml:trace>
          <inkml:trace contextRef="#ctx0" brushRef="#br1" timeOffset="-23369.3364">-3636 3468 54,'-8'-7'29,"8"7"1,0 0-2,-10 3-16,10-3-4,0 0-2,0 0-1,0 0-2,14-2 0,-5 1-1,3 4 1,4-3-1,2 2-1,2 0 1,2 1-1,2-1-2,-3-3-1,0 2-4,-2-4-11,-5-2-15,1 4 0,-15 1-1,17-9 1</inkml:trace>
        </inkml:traceGroup>
        <inkml:traceGroup>
          <inkml:annotationXML>
            <emma:emma xmlns:emma="http://www.w3.org/2003/04/emma" version="1.0">
              <emma:interpretation id="{99BE20EF-828C-4347-B20C-3E31A623187B}" emma:medium="tactile" emma:mode="ink">
                <msink:context xmlns:msink="http://schemas.microsoft.com/ink/2010/main" type="inkWord" rotatedBoundingBox="12919,14517 15170,14297 15248,15097 12997,15317"/>
              </emma:interpretation>
              <emma:one-of disjunction-type="recognition" id="oneOf30">
                <emma:interpretation id="interp148" emma:lang="en-IE" emma:confidence="0">
                  <emma:literal>1.96480</emma:literal>
                </emma:interpretation>
                <emma:interpretation id="interp149" emma:lang="en-IE" emma:confidence="0">
                  <emma:literal>1-96480</emma:literal>
                </emma:interpretation>
                <emma:interpretation id="interp150" emma:lang="en-IE" emma:confidence="0">
                  <emma:literal>1.96140</emma:literal>
                </emma:interpretation>
                <emma:interpretation id="interp151" emma:lang="en-IE" emma:confidence="0">
                  <emma:literal>1.964fo</emma:literal>
                </emma:interpretation>
                <emma:interpretation id="interp152" emma:lang="en-IE" emma:confidence="0">
                  <emma:literal>1.964f0</emma:literal>
                </emma:interpretation>
              </emma:one-of>
            </emma:emma>
          </inkml:annotationXML>
          <inkml:trace contextRef="#ctx0" brushRef="#br1" timeOffset="-22844.3064">-3036 3254 23,'-4'-16'23,"4"16"2,0 0 0,0 0-7,-1 14-6,0 1-2,2 8-2,-3 7-1,2 6-1,-2 4 0,2 4-1,-3 3 0,3-3-3,0-6-1,3-3 0,-1-6-6,1-12-9,-3-17-15,14 15-1,-14-15-2,18-17 2</inkml:trace>
          <inkml:trace contextRef="#ctx0" brushRef="#br1" timeOffset="-22655.2958">-2898 3445 83,'0'0'34,"0"0"-1,4-13-1,-4 13-27,0 0-16,10-12-21,-10 12-1,10-10-1,-10 10 1</inkml:trace>
          <inkml:trace contextRef="#ctx0" brushRef="#br1" timeOffset="-22031.2601">-2627 3264 51,'0'0'27,"9"-11"1,-9 11-3,0 0-12,0 0-4,13-7-2,-13 7-2,0 0 1,4-15-2,-4 15-1,1-13 0,-1 13-1,0-15-1,0 15 0,-7-10 0,7 10 0,-13-5 0,13 5 0,-20 8-1,10 2 0,-4 6 0,1 5 0,3 3 0,0 6 0,3 1 0,3 1 0,4-3 0,4-2 0,4-6 0,3-6-1,6-7 1,1-11-1,0-7 0,0-3 0,-1-7 1,-1-4-1,-1-2 0,-5 1 0,-2 3 1,-4 2-2,-1 6 1,-3 14 1,0 0-1,0 0 2,-3 17-1,2 11 2,-2 4-1,2 7 1,-2 3-1,3 2 1,2-1-1,-2-5-4,5-1-5,-3-7-11,1-10-12,4 0-1,-7-20 0,11 18 0</inkml:trace>
          <inkml:trace contextRef="#ctx0" brushRef="#br1" timeOffset="-21572.2338">-2317 3166 56,'5'-11'26,"-5"-2"1,0 13-7,0 0-12,0 0-2,-4 19-2,0 1 0,-2 10 0,-3 6 0,-1 9 1,0 7-2,-2 3 2,3 1-2,3-1 0,2-7-2,5-4 2,4-8-2,8-10 0,6-12-1,6-9 0,2-9-2,-2-5 0,-1-4 1,-6-9-2,-1-1 1,-8-2-1,-6 1-1,-8 0 2,-3 3 1,-8 1 0,-2 5 1,-2 4-1,-2 5 1,0 5 0,3 2-3,0 4-18,1-4-7,18-1-2,-15 5 2</inkml:trace>
          <inkml:trace contextRef="#ctx0" brushRef="#br1" timeOffset="-17862.0217">-1915 3348 8,'0'0'18,"-10"-2"2,10 2-2,0 0-5,-9 0-1,9 0-2,0 0-2,0 0-2,0 0-2,0 0 0,0 0-2,0 0-1,13-3 0,-3 3 0,1 0 0,4 1 0,7 0 0,5-2 1,10 1-1,4-1 0,11 1 1,8-2-1,7 0 0,9 1-3,6-3-5,1-1-3,2 0-2,-3 0 0,-1-1-1,-8 1 1,-7 1 1,-11 3 2,-14-2 0,-6 10-7,-18-9 2</inkml:trace>
          <inkml:trace contextRef="#ctx0" brushRef="#br1" timeOffset="-19847.1334">-1801 2871 4,'0'0'15,"-6"-11"-1,6 11-2,-9-13-8,9 13 0,0 0-1,2-14 0,-2 14 1,0 0 0,0 0 0,10-8 0,-10 8 0,0 0 0,0 0 0,0 0-1,0 0 0,0 0-1,9 7 0,-9-7 1,0 20 0,0-4 1,-4 3-1,0 5 2,-5 4-1,1 3 1,-1 1-1,2-1 0,-1-4 0,5 0 0,3-4-1,2-2 0,7-7-1,2-3 0,3-4-1,3-2 0,2-2-2,-2-4 0,2-1-3,-3-4-2,-2 0-4,-2 1-11,-7-7-7,4 4 1,-8-6 0</inkml:trace>
          <inkml:trace contextRef="#ctx0" brushRef="#br1" timeOffset="-19645.1237">-1680 3007 37,'0'0'26,"0"0"3,0 0-2,2 21-10,-3-5-7,3 5-4,0 1-2,4 3-1,-3 4-1,2-2-4,1-2-5,1-6-12,-1-7-10,4 2 0,-10-14 0,17 4 0</inkml:trace>
          <inkml:trace contextRef="#ctx0" brushRef="#br1" timeOffset="-18952.084">-1408 2902 50,'-4'-19'26,"4"19"0,-8-11-3,8 11-15,-14-5-2,14 5-3,-18 4-1,7 1 0,0 0-1,-2 4 0,2 2-1,-1 0 0,2 1 0,4 2 1,-2 0-1,6 1 0,1-2 0,4 4 0,2 0 0,2 0 0,0 0-1,6 1 1,-1 2 0,2-1 0,0 2 0,3-2 0,-2-3 0,-1 3 0,-3-4 0,-3-5 0,-8-10 0,9 17 1,-9-17-1,0 0 1,-13 1-1,13-1 1,-18-15 0,4 4 1,-1 0 0,-1-3 0,3 2-1,0-1 1,4 0-1,1-1 1,6 3-2,7-1 1,2-1-1,6-1 0,6-1 1,1 1-1,3-3 0,-1 2-1,0-2 2,-3-2-2,-2 4 2,-2 0-1,-7 3-1,-4-2 2,-3 1-1,-4 2 0,3 11 1,-11-18-1,11 18 0,-19-15 0,10 10 0,-2 2 0,0 2 0,11 1-2,-16 1-4,16-1-16,0 0-7,-13 6-1,13-6 1</inkml:trace>
          <inkml:trace contextRef="#ctx0" brushRef="#br1" timeOffset="-18471.0564">-1168 2876 24,'0'0'22,"-2"-11"0,2 11 0,0 0-10,0 0-4,-10 7-4,10-7 0,0 0-1,-12 13 1,12-13 0,-12 18 0,7-4 1,-5 6-1,3 6 1,-5 4-1,4 5 0,1 0 0,6 2-1,2-2 0,9-4-2,6-10 1,10-7 0,6-13-1,5-5 0,1-11 0,2-7-1,-6-7 1,-5-3 0,-6-4-1,-7 0 1,-12 1 0,-6 1 1,-9 3-1,-3 6 0,-4 5 0,-4 7 0,-2 5-1,-2 6 1,2 5-4,1 2-11,1 3-16,6 4-2,0-3 1,7 5-1</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50.22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2,'0'0'4,"17"20"-1,-8-13 2,3-3-2,0 1 1,5-1-1,-2 0 0,5-3 0,1 1-2,2-2 1,1-2-1,1 2 0,2-3 0,-3 1 0,2-3 0,0 1 0,-1-1 0,-1 3 0,1-1 0,0 3 0,-1-1 0,0 0-1,-1-1 1,-2 1-1,0 0 1,1 1 0,0-1-1,-1-1 1,1 1 0,-1 1-1,0 0 1,2 0 0,-2 1 0,0 1-1,0-1 2,-1-1 0,-1 1 1,2-1 0,-1-1 0,-1 2 0,0-2-1,3 1 1,-2 1-1,1-1-1,-1 1 0,0 3-1,-2-1 1,1-2-1,-2 0 0,0 0 1,0-1-1,1-1 0,-2 1 0,2-1 1,1 0-1,-3-1 0,2 2 0,-3-1 0,1 2 0,-3-1 1,0 0-1,-2 2 0,1-1 0,-3-1 0,3 1 0,-3-1 0,1 0 0,3 0 0,-4 0 0,3 0 1,0 0-1,-1 0 0,2 0 0,-3-1 0,3 1 1,-3-1-1,3-1 0,-1 2 0,-1 0 2,3-1-2,-1 0-2,0 1 4,-3 0-2,3 0 0,-3 0 0,1 1 0,-1-1 0,1 0 0,-2 0 1,1 1-1,0-1 0,-2 0 0,2 0 0,-10 0-1,15 3 1,-15-3-3,16 9-10,-16-9-7,0 0 0,0 0-1</inkml:trace>
</inkml:ink>
</file>

<file path=ppt/ink/ink21.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53.64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 0 3,'0'0'3,"0"0"1,0 0-1,0 0 0,0 0 1,0 0 0,0 0 1,0 0 0,0 0 0,11 3 1,-11-3-1,0 0 1,0 0-1,17 10 0,-8-7-1,3 0-1,1 0 0,4 1-1,-1-2 0,3 1 0,2-1 1,-2-1 0,1 1-1,2-1 0,0 0 1,1 0 0,1-1-1,0 2-1,0-1 0,0-1 0,-2 1 0,1 0 0,-2 1-1,-2-2 1,-1 0-1,2 0 1,-2 1-1,1-1 1,1-1-1,-2-1 0,1 1 1,2 1-1,-3-1 0,3 1 1,0 0-1,-1-1 0,0 1 0,0-2 0,2 1 1,-1 0-1,1-3 0,1 3 0,-1-2 0,0 2 0,-1 1 0,-3 1 1,2 2-1,-1-1 0,-2 1 0,1 1 0,2-2 0,-1 1 0,2-2 0,1 1 0,-3 0 0,1-1 0,0 1 1,-2 0-1,-1 0 0,-2 3 0,0-2 1,-1 2-1,2-3 1,-1 2 0,2-3 0,-1 0-1,1-1 0,-1-2 0,2 2-1,-3 1 1,0-1 0,0 0 0,-2 0 0,3-1 0,-2 0 0,4-2 1,-4 1-1,5-3 0,-2 2-1,0-2 1,1 1-2,-3 3 2,-2-1 0,0 2 0,-3-2 0,0 2 0,-10 0 0,17 3 0,-17-3 0,13 1 0,-2 0 0,-3-1 0,2 0 0,1 0 1,-2-1-1,1 1 0,-10 0 0,13-1 0,-13 1 0,0 0 1,10 2-1,-10-2 0,0 0 0,0 0 0,4 12 2,-4-12-2,0 0 0,0 0-1,4 12 2,-4-12-1,0 0-8,-1 12-13,4 1-3,-3-13 0,-8 15 2</inkml:trace>
</inkml:ink>
</file>

<file path=ppt/ink/ink22.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4-24T10:45:57.127"/>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-2 3 75,'0'0'35,"0"0"-2,3-17-2,-3 17-33,0 0-16,0 0-15,1 17-1,-1-17-1,-4 26 1</inkml:trace>
</inkml:ink>
</file>

<file path=ppt/ink/ink23.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46.08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0 100 2,'0'0'3,"9"2"1,-9-2-2,10 1 2,-10-1-1,11-3-1,-11 3 0,11-5-1,-11 5 1,11-5-2,-11 5 2,11-4-2,-11 4 1,13-3 0,-13 3 0,14-1 0,-14 1 0,15-1 0,-15 1 0,16 1 0,-16-1-1,14 1 0,-14-1 1,12 1-1,-12-1 0,9 4 1,-9-4 0,8 6 0,-8-6-1,0 0 1,12 5-1,-12-5 2,0 0-2,12 1 0,-12-1 0,11 2 0,-11-2 0,10-2 1,-10 2-1,12-2-1,-12 2 1,15-4-1,-6 0 1,-9 4 0,16 0 0,-16 0 0,15 4 0,-15-4 1,17 4-1,-8-3 2,-9-1-2,13 5 1,-13-5-1,14 3 0,-14-3 0,10 1 0,-10-1 0,9 1 0,-9-1 0,11 1 1,-11-1-1,13-1 0,-13 1 0,13 0 0,-13 0 0,13 0 0,-13 0 0,11 1 0,-11-1 0,12 0 0,-12 0 0,13 2 0,-13-2 0,17 1 0,-17-1 0,16 1 1,-5-1-1,-11 0 0,17 1 0,-17-1 0,17 0 0,-17 0 0,17 4 0,-8-3 0,0 1 0,-9-2 0,19 1 0,-9-2 0,0-1 0,-1 0 1,3-1-1,-2 1 0,-1-1 0,0 2 1,-9 1-1,17-6-1,-17 6 1,15-5-1,-15 5 2,14-4-2,-14 4 1,16-5-2,-16 5 2,16-5 0,-16 5 0,18-5 0,-9 4 0,-9 1 0,17-5 0,-17 5 0,16-1 0,-16 1 0,14-1 0,-14 1 0,11-2 0,-11 2 0,14-1 1,-14 1-1,15-1 0,-15 1 0,16-1 1,-16 1-1,15 0 0,-15 0 0,12 0 0,-12 0 0,12 1 0,-12-1 0,13 1 0,-13-1 0,12 1 0,-12-1 0,15 0 0,-15 0 0,13-2 0,-13 2 1,16-3-1,-16 3 0,18-3 1,-9 0-1,1 1 0,0 0 1,0 0-1,-1 1 0,-9 1 1,17-4-1,-17 4 0,12-3 1,-12 3-1,13-1 0,-13 1 0,13-1 0,-13 1 0,14-1 1,-14 1-1,13-2 0,-13 2 0,13 0 0,-13 0 0,10 0 0,-10 0 0,13 0 0,-13 0 0,16-1 0,-6 1 0,1 0 1,1 0-1,0 1 0,1-1 0,1 0 0,-3 2 0,3-2 0,-3 1 0,-1-2 0,1 1 0,-1-2 0,-10 2 0,18-2 0,-18 2 1,14-3-1,-14 3 0,16-1 0,-16 1 0,17-4 0,-7 3 0,-2 0 0,2-1 0,0-1 0,1 1 0,-1 2 0,0-2 0,-10 2 0,19-2 1,-9 2-1,-1-1 0,1 1-1,-10 0 1,16 1 1,-16-1-1,16 1 0,-16-1 0,12 3-1,-12-3 2,13 2-1,-13-2 0,11 4 0,-11-4 0,10 2 0,-10-2 0,0 0 0,11 1 0,-11-1 0,0 0 0,0 0 0,12 0 0,-12 0 0,0 0 0,12 0 0,-12 0 0,0 0 0,12-1 0,-12 1 0,0 0 0,11-2 1,-11 2-1,0 0 0,9-3 0,-9 3 0,0 0 0,0 0 1,10 2-1,-10-2 0,0 0 0,11 1 0,-11-1 0,9-1 0,-9 1 0,9-3-1,-9 3 1,0 0 0,10-2 0,-10 2 0,0 0 0,0 0 0,9-2 0,-9 2 0,0 0 0,0 0 0,12-2 0,-12 2 1,0 0-1,0 0 0,9-3 0,-9 3 0,0 0 0,0 0 0,0 0 0,11-2 0,-11 2 0,0 0 0,11-1 0,-11 1 0,10-2 0,-10 2 0,11-1 0,-11 1 0,10-1 0,-10 1 0,13-3-1,-13 3 1,18-2 0,-18 2 1,17-3-1,-8 2-1,-9 1 1,12-1 0,-12 1 0,0 0 0,11-3 0,-11 3 0,0 0 0,0 0 0,0 0 0,0 0 0,0 0 0,0 0 0,0 0 0,0 0 0,0 0 0,0 0 0,0 0 0,0 0 0,0 0 0,0 0 0,9 7-6,-9-7-11,0 0-1</inkml:trace>
</inkml:ink>
</file>

<file path=ppt/ink/ink24.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48.54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89 19 2,'3'-13'4,"-3"13"0,0 0-1,0 0 0,0 0-1,0 0-1,0 0 0,-11-6 0,11 6-1,-8 7 1,8-7-1,-12 10 0,12-10 0,-11 10 1,11-10-1,-9 8 0,9-8 0,0 0 1,-9 4-1,9-4 0,0 0 0,-11 2 0,11-2 0,0 0 0,-11 2 1,11-2-1,0 0 0,-11-1 1,11 1-1,0 0 1,0 0-1,0 0 1,0 0-1,0 0 1,0 0-1,0 0 1,0 0-1,0 0 1,0 0-1,0 0 1,0 0-1,11-11 1,-11 11-1,13-5 1,-13 5-1,18-5 0,-6 3 1,0-1-1,2 1 0,0-2 0,-1 3 0,-1-1 0,4 2 0,-3 0 1,-2 2-1,-2-1 0,0 1 0,1 1 1,-1-1-1,0 1 0,-9-3 0,16 5 1,-16-5-1,18 4 0,-18-4 0,14 3 0,-14-3 1,17 4-1,-17-4 1,16 3-1,-16-3 1,16 1-1,-8 0 1,3-1-1,-2 1 1,3-1 0,0 1-1,-3 1 1,4 0-1,-2 1 1,2 0-1,-2 0 0,-2 1 0,4-2 0,-2 1 0,1-2 0,-1-1 0,2 0 1,0 0 0,-1-1-1,4-1 1,-4 2 0,1 3 0,4-3-1,-4 1 1,2 0-1,-4 1 0,1 0 0,1-1 1,-3 2-1,2-3 0,-2 1 0,2-1 1,0 0-1,0-1 0,1 0 0,1-2 0,0 2 1,-1-2-1,2 1 0,-4 2 1,2-1-1,-3 2 0,3-1 0,-4 1 1,1 0-1,1-1 0,-2 0 0,1 0 0,1-1-1,0-1 2,-1-2-1,3 1 0,-3 0 0,4-1 0,-3 1 0,3 1 0,-1 1 0,0 1 0,-1-2 0,1 2 0,-1 0 0,1 0 1,1-1-1,-1 2 0,2-3 0,1 1 0,-2 0 0,0-1 0,0 1 0,-1 1 0,0 0 0,-2 1 0,1-1 0,-1 2 0,-1-1 0,0-1 0,-1 1 0,-9-1 0,16 1 0,-16-1 0,13 1 0,-13-1 1,13 2-1,-13-2 0,10 1 0,-10-1 0,11 2 0,-11-2 0,12 2 0,-3-1 0,-9-1 0,19 0 0,-8-1 0,0-1 0,0 1 0,0 0 0,-2 0 0,-9 1 0,16-3 0,-16 3 0,12-1 0,-12 1 0,13-2 0,-13 2 0,15-2 0,-15 2 0,15-3 0,-15 3 1,16-4-1,-7 1 0,0 1 0,2 1 0,-3-1 0,2 1 0,-10 1 0,18-1 0,-18 1 0,14 0 0,-14 0 0,13 0 0,-13 0 0,14 0 0,-14 0 0,12 1 0,-12-1 0,10 0 0,-10 0 0,0 0 0,13 0 0,-13 0 0,0 0 0,12 1-3,-12-1-7,0 0-7,0 0-1</inkml:trace>
</inkml:ink>
</file>

<file path=ppt/ink/ink25.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50.229"/>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2,'0'0'4,"17"20"-1,-8-13 2,3-3-2,0 1 1,5-1-1,-2 0 0,5-3 0,1 1-2,2-2 1,1-2-1,1 2 0,2-3 0,-3 1 0,2-3 0,0 1 0,-1-1 0,-1 3 0,1-1 0,0 3 0,-1-1 0,0 0-1,-1-1 1,-2 1-1,0 0 1,1 1 0,0-1-1,-1-1 1,1 1 0,-1 1-1,0 0 1,2 0 0,-2 1 0,0 1-1,0-1 2,-1-1 0,-1 1 1,2-1 0,-1-1 0,-1 2 0,0-2-1,3 1 1,-2 1-1,1-1-1,-1 1 0,0 3-1,-2-1 1,1-2-1,-2 0 0,0 0 1,0-1-1,1-1 0,-2 1 0,2-1 1,1 0-1,-3-1 0,2 2 0,-3-1 0,1 2 0,-3-1 1,0 0-1,-2 2 0,1-1 0,-3-1 0,3 1 0,-3-1 0,1 0 0,3 0 0,-4 0 0,3 0 1,0 0-1,-1 0 0,2 0 0,-3-1 0,3 1 1,-3-1-1,3-1 0,-1 2 0,-1 0 2,3-1-2,-1 0-2,0 1 4,-3 0-2,3 0 0,-3 0 0,1 1 0,-1-1 0,1 0 0,-2 0 1,1 1-1,0-1 0,-2 0 0,2 0 0,-10 0-1,15 3 1,-15-3-3,16 9-10,-16-9-7,0 0 0,0 0-1</inkml:trace>
</inkml:ink>
</file>

<file path=ppt/ink/ink26.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5T14:13:53.64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 0 3,'0'0'3,"0"0"1,0 0-1,0 0 0,0 0 1,0 0 0,0 0 1,0 0 0,0 0 0,11 3 1,-11-3-1,0 0 1,0 0-1,17 10 0,-8-7-1,3 0-1,1 0 0,4 1-1,-1-2 0,3 1 0,2-1 1,-2-1 0,1 1-1,2-1 0,0 0 1,1 0 0,1-1-1,0 2-1,0-1 0,0-1 0,-2 1 0,1 0 0,-2 1-1,-2-2 1,-1 0-1,2 0 1,-2 1-1,1-1 1,1-1-1,-2-1 0,1 1 1,2 1-1,-3-1 0,3 1 1,0 0-1,-1-1 0,0 1 0,0-2 0,2 1 1,-1 0-1,1-3 0,1 3 0,-1-2 0,0 2 0,-1 1 0,-3 1 1,2 2-1,-1-1 0,-2 1 0,1 1 0,2-2 0,-1 1 0,2-2 0,1 1 0,-3 0 0,1-1 0,0 1 1,-2 0-1,-1 0 0,-2 3 0,0-2 1,-1 2-1,2-3 1,-1 2 0,2-3 0,-1 0-1,1-1 0,-1-2 0,2 2-1,-3 1 1,0-1 0,0 0 0,-2 0 0,3-1 0,-2 0 0,4-2 1,-4 1-1,5-3 0,-2 2-1,0-2 1,1 1-2,-3 3 2,-2-1 0,0 2 0,-3-2 0,0 2 0,-10 0 0,17 3 0,-17-3 0,13 1 0,-2 0 0,-3-1 0,2 0 0,1 0 1,-2-1-1,1 1 0,-10 0 0,13-1 0,-13 1 0,0 0 1,10 2-1,-10-2 0,0 0 0,0 0 0,4 12 2,-4-12-2,0 0 0,0 0-1,4 12 2,-4-12-1,0 0-8,-1 12-13,4 1-3,-3-13 0,-8 15 2</inkml:trace>
</inkml:ink>
</file>

<file path=ppt/ink/ink3.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14:53.196"/>
    </inkml:context>
    <inkml:brush xml:id="br0">
      <inkml:brushProperty name="width" value="0.04667" units="cm"/>
      <inkml:brushProperty name="height" value="0.04667" units="cm"/>
      <inkml:brushProperty name="color" value="#800080"/>
      <inkml:brushProperty name="fitToCurve" value="1"/>
    </inkml:brush>
  </inkml:definitions>
  <inkml:traceGroup>
    <inkml:annotationXML>
      <emma:emma xmlns:emma="http://www.w3.org/2003/04/emma" version="1.0">
        <emma:interpretation id="{E555CDFB-6DF2-463C-8B1B-B757716341D2}" emma:medium="tactile" emma:mode="ink">
          <msink:context xmlns:msink="http://schemas.microsoft.com/ink/2010/main" type="writingRegion" rotatedBoundingBox="7314,12568 9886,12408 9927,13073 7356,13234"/>
        </emma:interpretation>
      </emma:emma>
    </inkml:annotationXML>
    <inkml:traceGroup>
      <inkml:annotationXML>
        <emma:emma xmlns:emma="http://www.w3.org/2003/04/emma" version="1.0">
          <emma:interpretation id="{8294D346-732F-4551-A159-73B8D244E175}" emma:medium="tactile" emma:mode="ink">
            <msink:context xmlns:msink="http://schemas.microsoft.com/ink/2010/main" type="paragraph" rotatedBoundingBox="7314,12568 9886,12408 9927,13073 7356,13234" alignmentLevel="1"/>
          </emma:interpretation>
        </emma:emma>
      </inkml:annotationXML>
      <inkml:traceGroup>
        <inkml:annotationXML>
          <emma:emma xmlns:emma="http://www.w3.org/2003/04/emma" version="1.0">
            <emma:interpretation id="{9AC47607-94EA-4B9C-91D8-2534C16D24D5}" emma:medium="tactile" emma:mode="ink">
              <msink:context xmlns:msink="http://schemas.microsoft.com/ink/2010/main" type="line" rotatedBoundingBox="7314,12568 9886,12408 9927,13073 7356,13234"/>
            </emma:interpretation>
          </emma:emma>
        </inkml:annotationXML>
        <inkml:traceGroup>
          <inkml:annotationXML>
            <emma:emma xmlns:emma="http://www.w3.org/2003/04/emma" version="1.0">
              <emma:interpretation id="{C060F352-B06A-44AD-827E-D13715BE908E}" emma:medium="tactile" emma:mode="ink">
                <msink:context xmlns:msink="http://schemas.microsoft.com/ink/2010/main" type="inkWord" rotatedBoundingBox="7321,12679 7994,12637 8020,13042 7346,13084"/>
              </emma:interpretation>
              <emma:one-of disjunction-type="recognition" id="oneOf0">
                <emma:interpretation id="interp0" emma:lang="en-IE" emma:confidence="0">
                  <emma:literal>+</emma:literal>
                </emma:interpretation>
                <emma:interpretation id="interp1" emma:lang="en-IE" emma:confidence="0">
                  <emma:literal>~</emma:literal>
                </emma:interpretation>
                <emma:interpretation id="interp2" emma:lang="en-IE" emma:confidence="0">
                  <emma:literal>5</emma:literal>
                </emma:interpretation>
                <emma:interpretation id="interp3" emma:lang="en-IE" emma:confidence="0">
                  <emma:literal>*</emma:literal>
                </emma:interpretation>
                <emma:interpretation id="interp4" emma:lang="en-IE" emma:confidence="0">
                  <emma:literal>J</emma:literal>
                </emma:interpretation>
              </emma:one-of>
            </emma:emma>
          </inkml:annotationXML>
          <inkml:trace contextRef="#ctx0" brushRef="#br0">-8223 1089 14,'0'0'18,"-9"-4"1,9 4-4,0 0-4,0 0 0,0 0-4,0 0-1,0 0-2,0 0 1,0 0-2,0 0 0,0 0 0,0 0 0,0 0-1,0 0 0,0 0 0,0 0 0,10 10-1,-10-10 1,11 9-1,-11-9 0,13 11-1,-3-3 2,1-1-2,0-1 1,2 2 0,-3-2 0,4 2 0,-3-3 0,1 2-1,-2-2 1,1-1-1,-1-2 0,0 2 1,-1 0-1,-9-4 1,12 7-1,-12-7 0,0 0 0,10 10 1,-10-10-1,0 0 0,0 0 1,0 0-1,-2 11 0,2-11 1,0 0-1,0 0 0,0 0 0,0 0 0,0 0 0,0 0 0,0 0 0,0 0 1,0 0-1,0 0 0,0 0 0,-8 8 0,8-8 0,0 0 0,0 0 0,-10 11 0,10-11 0,0 0 0,-10 14 0,10-14 0,-9 15 0,9-15 1,-13 21-1,6-9 1,-1 4 0,-1 3 1,-2 1-1,2 2 2,-4-2-1,2 3 1,-1-6 0,3-1-1,1-3 2,0-1-2,8-12 0,-8 13-1,8-13 0,0 0 0,0 0-1,0 0 0,0 0 1,0 0-1,0 0 0,0 0-3,0 0-8,0 0-19,0 0-1,0 0-1,0 0 1</inkml:trace>
          <inkml:trace contextRef="#ctx0" brushRef="#br0" timeOffset="-1074.0615">-8685 1283 18,'0'0'17,"0"0"-3,-12-3-1,12 3-2,0 0-2,0 0-1,0 0-3,0 0-1,0 0 0,0 0-1,0 0 0,0 0 0,0 0 0,0 0-1,0 0 1,0 0 0,0 0 0,0 0 0,0 0 0,0 0 0,9 6-1,-9-6 1,12 1-1,-12-1-1,12 1 1,-2-1-1,-10 0-1,18-1 1,-6 0-1,-1 0 1,2-1-1,-2 0 0,1 1 1,0-2-1,-1 2 1,1 0-1,-2-2 0,0 2 0,2 0 0,-3-2 1,2 3-1,-11 0 0,16-1 0,-16 1 0,16 0 0,-16 0 1,14 0-1,-14 0 0,14-1 0,-14 1 1,15-3-1,-6 2 0,-9 1 1,13-3-1,-13 3 0,15-2 0,-15 2 0,12-1 0,-12 1 0,12-2 0,-12 2 0,16-2 1,-16 2-1,15-3 0,-15 3 0,15-3 0,-15 3 0,15-4 1,-15 4-1,12-1 0,-12 1 0,9 0 0,-9 0 0,11 2 0,-11-2 0,8 0 0,-8 0 0,13 0 0,-13 0 0,16-1 0,-6 0 0,0-2 0,-2 2 0,2-1 0,-10 2 0,16-2 0,-16 2 1,15-1-1,-15 1 0,12 0 0,-12 0 0,10 1 0,-10-1 0,11 0 0,-11 0 1,10 2-1,-10-2 0,11 0 0,-11 0 0,10 1 0,-10-1 0,9 1 0,-9-1 0,13 1 0,-13-1 0,11 2 0,-11-2 1,12 0-1,-12 0 0,0 0 0,13-2 0,-13 2 0,0 0 0,0 0 1,9-2-1,-9 2 0,0 0 0,0 0 0,0 0 0,0 0-2,0 0-7,0 0-19,0 0-1,-6-11-1,6 11 2</inkml:trace>
        </inkml:traceGroup>
        <inkml:traceGroup>
          <inkml:annotationXML>
            <emma:emma xmlns:emma="http://www.w3.org/2003/04/emma" version="1.0">
              <emma:interpretation id="{E0896300-09DE-4064-AFDB-81B3DA4947FE}" emma:medium="tactile" emma:mode="ink">
                <msink:context xmlns:msink="http://schemas.microsoft.com/ink/2010/main" type="inkWord" rotatedBoundingBox="8764,12478 9886,12408 9927,13073 8805,13143"/>
              </emma:interpretation>
              <emma:one-of disjunction-type="recognition" id="oneOf1">
                <emma:interpretation id="interp5" emma:lang="en-IE" emma:confidence="0">
                  <emma:literal>Mio</emma:literal>
                </emma:interpretation>
                <emma:interpretation id="interp6" emma:lang="en-IE" emma:confidence="0">
                  <emma:literal>fs40</emma:literal>
                </emma:interpretation>
                <emma:interpretation id="interp7" emma:lang="en-IE" emma:confidence="0">
                  <emma:literal>Mho</emma:literal>
                </emma:interpretation>
                <emma:interpretation id="interp8" emma:lang="en-IE" emma:confidence="0">
                  <emma:literal>Rio</emma:literal>
                </emma:interpretation>
                <emma:interpretation id="interp9" emma:lang="en-IE" emma:confidence="0">
                  <emma:literal>Toho</emma:literal>
                </emma:interpretation>
              </emma:one-of>
            </emma:emma>
          </inkml:annotationXML>
          <inkml:trace contextRef="#ctx0" brushRef="#br0" timeOffset="8988.5141">-7220 1244 10,'0'0'15,"0"0"-1,0 0-4,0 0-1,0 0-3,0 0 0,0 0 0,-6 21-1,5-8 1,-2 5-1,0 2 0,2 2-1,0 2 1,1-1-1,1-1-1,6-1 0,-2-4-2,6-2 1,-2-4-1,4-2 0,-2-6 0,5-5 0,-3-1 0,0-7 0,-1-3 0,0-7-1,0-1 0,-2-5 1,1-6-1,-1 0 0,-1-2 0,-1-3 0,-2 3 0,-2-3 1,-1 6 0,-1 1 0,-3 3-1,-2 5 2,1-2-2,-2 7 1,0 0-1,-1 2 1,1 2-1,2 3 1,0-1-1,2 11 0,0-15 1,0 15-1,0 0 0,1-12 0,-1 12 0,0 0 0,0 0 0,0 0 0,0 0 0,10-7 0,-10 7 0,0 0 0,10-5 0,-10 5 0,12-1 0,-12 1 0,14 5 0,-14-5 0,16 3 1,-1-1-1,-2-1 0,4-1 0,3 0 1,3-1-1,2-1 0,-1 1 0,4 1 0,5-1 1,-1 1-1,2-3 0,2 0 0,2 0 0,0-2 0,-1-2 1,2 1-1,-4-1 0,-5 1 0,0 1 0,-3 0 1,-4 0-1,-1 1 0,-3 2 0,-2-1 0,0 0 0,-2 0 0,-2 1 0,-1-1 0,1 2 0,-2 0 0,-1 0 0,0-1 0,0 1 0,1 0 0,-3 0 0,1 1 0,-9 0 0,17-2 0,-17 2 0,14 2 0,-14-2 0,0 0 0,10 1 0,-10-1 0,0 0 0,0 0 0,0 0 0,0 0 0,0 0 0,0 0 0,5 11 0,-5-11 0,0 0 0,1 16 0,-1-16 1,3 21-1,-1-7 0,0 1 1,1 2-1,1 1 1,0 2-1,-1 0 1,0 0 0,-1-3-1,1 3 0,0-1-6,-2-3-16,-1-16-5,0 17 0,0-17 0</inkml:trace>
          <inkml:trace contextRef="#ctx0" brushRef="#br0" timeOffset="9772.5574">-6803 1143 16,'0'0'18,"-7"-13"-2,7 13-4,0 0-2,0 0-2,5-13-1,-5 13-3,0 0 0,0 0 0,0 0 0,9-8-1,-9 8 1,0 0 0,3 14-1,-3-14 1,-4 22-1,-2-7 2,1 6-1,-2 3 0,0 6 0,-2-3 0,0 3 0,3-4-1,0 0 0,5-3-1,0-3 0,4-7-1,-3-13 0,14 17 0,-3-14 0,1-3 0,1 0-1,0-3 1,1 0-1,-2-2 0,1 1 0,-3 1-1,-10 3 0,16-8-2,-16 8-2,10-7-6,-10 7-10,0 0-7,4-13-2,-4 13 1</inkml:trace>
          <inkml:trace contextRef="#ctx0" brushRef="#br0" timeOffset="9998.5717">-6721 1307 38,'-6'-14'24,"6"14"2,0 0-5,0 13-9,2-2-4,-2 3-1,4 3-2,-3 4 0,1 5-1,-1-1-1,1 0-1,0-1-1,0-2-1,1-2-2,-1-6-4,2-2-12,-4-12-10,0 0-1,15 3 0,-12-16 0</inkml:trace>
          <inkml:trace contextRef="#ctx0" brushRef="#br0" timeOffset="10559.604">-6519 1169 18,'0'0'22,"4"-11"0,-4 11-2,0 0-9,0 0-4,0 0-1,0 0-1,0 0-1,-4 17 1,1-3-2,-4-1 1,2 10 0,-2-3 0,2 5 0,-2 2-1,1 0 0,2 5-1,3-1 0,1-4 0,5-2 0,2-1-1,2-4 0,3-5 0,5-1 0,1-5 0,0-4 0,1 0-1,0-7 1,-2-6-1,0-3 0,-4-5 0,0-5-1,-5-4 1,-2-3 0,-3-2-1,-3 1 1,0-1 0,-8 1 0,2 0 0,-4 3 0,-3 1 0,-1 3 0,-1 3 0,0 2 0,0 7 1,-2 0-1,3 7 0,2 5 1,1 4-10,5 5-19,-3-5-1,5 6-1,-5-10 0</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17:56.041"/>
    </inkml:context>
    <inkml:brush xml:id="br0">
      <inkml:brushProperty name="width" value="0.04667" units="cm"/>
      <inkml:brushProperty name="height" value="0.04667" units="cm"/>
      <inkml:brushProperty name="fitToCurve" value="1"/>
    </inkml:brush>
  </inkml:definitions>
  <inkml:trace contextRef="#ctx0" brushRef="#br0">-6 0 95,'-2'14'33,"2"-14"-1,0 0-9,0 0-35,0 0-21,0 0 1,11 5-2,-11-5 1</inkml:trace>
</inkml:ink>
</file>

<file path=ppt/ink/ink5.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18:07.617"/>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894064B7-150A-4DEB-8306-E4BA60AC2FC2}" emma:medium="tactile" emma:mode="ink">
          <msink:context xmlns:msink="http://schemas.microsoft.com/ink/2010/main" type="writingRegion" rotatedBoundingBox="21552,14286 22906,14081 23001,14711 21648,14916"/>
        </emma:interpretation>
      </emma:emma>
    </inkml:annotationXML>
    <inkml:traceGroup>
      <inkml:annotationXML>
        <emma:emma xmlns:emma="http://www.w3.org/2003/04/emma" version="1.0">
          <emma:interpretation id="{E5625FF0-0D60-43AF-B511-517C46E36D6F}" emma:medium="tactile" emma:mode="ink">
            <msink:context xmlns:msink="http://schemas.microsoft.com/ink/2010/main" type="paragraph" rotatedBoundingBox="21552,14286 22906,14081 23001,14711 21648,14916" alignmentLevel="1"/>
          </emma:interpretation>
        </emma:emma>
      </inkml:annotationXML>
      <inkml:traceGroup>
        <inkml:annotationXML>
          <emma:emma xmlns:emma="http://www.w3.org/2003/04/emma" version="1.0">
            <emma:interpretation id="{2F047966-3789-402B-A497-6506983B0150}" emma:medium="tactile" emma:mode="ink">
              <msink:context xmlns:msink="http://schemas.microsoft.com/ink/2010/main" type="line" rotatedBoundingBox="21552,14286 22906,14081 23001,14711 21648,14916"/>
            </emma:interpretation>
          </emma:emma>
        </inkml:annotationXML>
        <inkml:traceGroup>
          <inkml:annotationXML>
            <emma:emma xmlns:emma="http://www.w3.org/2003/04/emma" version="1.0">
              <emma:interpretation id="{4E4518B8-B33C-4B27-B8CF-BFD6C647180C}" emma:medium="tactile" emma:mode="ink">
                <msink:context xmlns:msink="http://schemas.microsoft.com/ink/2010/main" type="inkWord" rotatedBoundingBox="21552,14286 22906,14081 23001,14711 21648,14916"/>
              </emma:interpretation>
              <emma:one-of disjunction-type="recognition" id="oneOf0">
                <emma:interpretation id="interp0" emma:lang="en-IE" emma:confidence="0">
                  <emma:literal>180</emma:literal>
                </emma:interpretation>
                <emma:interpretation id="interp1" emma:lang="en-IE" emma:confidence="0">
                  <emma:literal>(80</emma:literal>
                </emma:interpretation>
                <emma:interpretation id="interp2" emma:lang="en-IE" emma:confidence="0">
                  <emma:literal>'80</emma:literal>
                </emma:interpretation>
                <emma:interpretation id="interp3" emma:lang="en-IE" emma:confidence="0">
                  <emma:literal>,80</emma:literal>
                </emma:interpretation>
                <emma:interpretation id="interp4" emma:lang="en-IE" emma:confidence="0">
                  <emma:literal>i80</emma:literal>
                </emma:interpretation>
              </emma:one-of>
            </emma:emma>
          </inkml:annotationXML>
          <inkml:trace contextRef="#ctx0" brushRef="#br0">5934 2678 17,'0'0'20,"2"-13"-1,-2 13-2,0 0-3,0 0-5,9-7-2,-9 7-3,0 0 0,-2 19-1,-4-3 0,-2 5-1,-2 5 0,-1 4 1,-1 4-1,-1-2 1,2 0-1,2-4-1,8-3 0,2-7 0,7-4-1,4-7-1,3-4-1,1-2-2,2-2-4,-2-3-5,3 3-7,-9-6-5,2 5 1,-12 2 1</inkml:trace>
          <inkml:trace contextRef="#ctx0" brushRef="#br0" timeOffset="189.0104">6006 2829 12,'0'0'22,"0"0"0,3 16 0,-4 1-6,1 2-5,1 6-3,0 3 0,1 2-4,3-1 0,1-7-8,4-9-18,4 2-2,-3-14 1,8 1-1</inkml:trace>
          <inkml:trace contextRef="#ctx0" brushRef="#br0" timeOffset="819.0457">6267 2687 28,'3'-27'18,"-3"27"0,-7-19 0,7 19-12,-16-9-5,6 10 0,-1 3-1,-5 4 0,2 4 0,2 1 0,2 5 1,0 0-1,3 0 1,6 3-1,2-1 0,6-1-1,4 1-2,3 0 1,2-3-2,2 3 2,-1-1-1,-2-2 1,-4 2 1,-4-1 1,-5 2 3,-3-1 2,-6-2 2,-3 1-1,-1-6 1,-1-3-1,0-5 1,-1-6-2,2-4-1,-1-5-2,2-6-1,2-5-1,2-1 0,0 0 0,6 0-1,4 2 0,3 2 0,6 0 1,3 4-1,10 3 1,1-1-1,7 3 1,-3-1 0,2-3 1,-2 2 0,-5-2 1,-3-1 0,-7 2 1,-5-2-1,-8 0 1,-3 0-1,0 15-1,-20-20 0,4 11 0,-2 3-1,-1 2 0,3-1-2,-3 4-1,4-1-6,2-2-12,13 4-4,-15 0 0,15 0 1</inkml:trace>
          <inkml:trace contextRef="#ctx0" brushRef="#br0" timeOffset="1234.0706">6598 2670 26,'0'-17'23,"0"17"1,-5-12 0,5 12-8,-10 4-8,1 6-1,-2 9 0,-3 5 0,0 9-1,-3 5-1,5 2 1,0-2-2,9 2-1,4-5-1,10-6-2,6-11-2,8-8-1,10-10 0,1-7-1,1-8-1,-5-9-1,-3-2 0,-6-8 1,-9-1 4,-6-1 1,-13 2 0,-11 0 0,-5 5 2,-3 4-1,0 8 1,0 7-1,-1 7-9,4 11-17,-3-2-3,12 10 3,-4-2 0</inkml:trace>
          <inkml:trace contextRef="#ctx0" brushRef="#br0" timeOffset="1745.0996">5604 3172 35,'0'0'21,"-12"1"1,12-1 1,0 0-16,0 0-3,16 2 0,-5-4 0,3 2 1,4-1 0,1 1-1,4 0-2,4 0 0,6 0-2,7-1 1,10 1 0,5-3 1,9 2-1,10 0 0,11-2 0,7 2-1,9 0 3,1-2-1,0 1 0,-3 1-1,-7-2 2,-7 0-1,-21 0 1,-8 1 0,-19-1-1,-16 3-1,-21 0-2,0 0-4,-20 5-7,-4 2-14,-7-5-2,0 5-1,-5-4 1</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18:13.943"/>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13EA97A0-D479-4BF8-ACC4-EBC88284051C}" emma:medium="tactile" emma:mode="ink">
          <msink:context xmlns:msink="http://schemas.microsoft.com/ink/2010/main" type="writingRegion" rotatedBoundingBox="14147,14783 22751,14596 22768,15395 14165,15582"/>
        </emma:interpretation>
      </emma:emma>
    </inkml:annotationXML>
    <inkml:traceGroup>
      <inkml:annotationXML>
        <emma:emma xmlns:emma="http://www.w3.org/2003/04/emma" version="1.0">
          <emma:interpretation id="{AE137112-CAFB-4947-AE6B-3559AD75677A}" emma:medium="tactile" emma:mode="ink">
            <msink:context xmlns:msink="http://schemas.microsoft.com/ink/2010/main" type="paragraph" rotatedBoundingBox="14147,14783 22751,14596 22768,15395 14165,15582" alignmentLevel="1"/>
          </emma:interpretation>
        </emma:emma>
      </inkml:annotationXML>
      <inkml:traceGroup>
        <inkml:annotationXML>
          <emma:emma xmlns:emma="http://www.w3.org/2003/04/emma" version="1.0">
            <emma:interpretation id="{CB75C1B1-E9AC-469C-A50A-9FDDD2FE84EB}" emma:medium="tactile" emma:mode="ink">
              <msink:context xmlns:msink="http://schemas.microsoft.com/ink/2010/main" type="line" rotatedBoundingBox="14147,14783 22751,14596 22768,15395 14165,15582"/>
            </emma:interpretation>
          </emma:emma>
        </inkml:annotationXML>
        <inkml:traceGroup>
          <inkml:annotationXML>
            <emma:emma xmlns:emma="http://www.w3.org/2003/04/emma" version="1.0">
              <emma:interpretation id="{4A00BCEF-4055-4FC1-8F1B-A89727883F3A}" emma:medium="tactile" emma:mode="ink">
                <msink:context xmlns:msink="http://schemas.microsoft.com/ink/2010/main" type="inkWord" rotatedBoundingBox="14149,14868 15542,14837 15558,15543 14164,15574"/>
              </emma:interpretation>
              <emma:one-of disjunction-type="recognition" id="oneOf0">
                <emma:interpretation id="interp0" emma:lang="en-IE" emma:confidence="0">
                  <emma:literal>if"</emma:literal>
                </emma:interpretation>
                <emma:interpretation id="interp1" emma:lang="en-IE" emma:confidence="0">
                  <emma:literal>Minot</emma:literal>
                </emma:interpretation>
                <emma:interpretation id="interp2" emma:lang="en-IE" emma:confidence="0">
                  <emma:literal>Riot</emma:literal>
                </emma:interpretation>
                <emma:interpretation id="interp3" emma:lang="en-IE" emma:confidence="0">
                  <emma:literal>if'</emma:literal>
                </emma:interpretation>
                <emma:interpretation id="interp4" emma:lang="en-IE" emma:confidence="0">
                  <emma:literal>if".</emma:literal>
                </emma:interpretation>
              </emma:one-of>
            </emma:emma>
          </inkml:annotationXML>
          <inkml:trace contextRef="#ctx0" brushRef="#br0">-807 3701 22,'0'0'23,"0"0"1,0 0 0,-10-10-11,10 10-3,0 0-1,0 0-3,0 0-1,0 0-1,0 0-2,0 0 2,0 0-2,0 0 1,0 0 0,0 0 0,11 3 0,-11-3-1,13 0 1,-13 0-1,16 0-1,-16 0 1,19 1-2,-8 0 0,1-1 1,4 2 0,3-1-2,1-1 2,3 2-1,0 1 1,0-2-1,1 3 0,-5-2 0,-2 2-1,-4 0 1,-4-2-1,-9-2 1,9 5-1,-9-5-2,0 0-3,0 0-14,0 0-9,0 0-1,-3-12 0,3 12 1</inkml:trace>
          <inkml:trace contextRef="#ctx0" brushRef="#br0" timeOffset="-623.0353">-486 3274 6,'0'0'10,"0"0"-3,0 0-2,0 0-3,0 0-1,0 0 0,0 0-1,0 0 0,0 0 0,0 0 2,0 0 3,0 0 3,0 0 1,0 0 2,0 0 1,0 0 2,0 0-1,0 0-1,0 0-3,-14-1-3,6 6-2,-4 4-1,-1 3-2,-4 2 0,-1 2-1,-4 3 1,0 1-1,-1 1 0,-2 0 1,3-2-1,3-4 1,0 0-1,2-2 0,5-3 0,3-2-1,9-8 1,0 0-1,0 0 0,0 0 0,0 0 0,11 10-1,-1-10 0,6 0 1,-1 0 0,3 0-1,-1 0-1,0 2-2,-2-1-1,-1 2-3,0 2-5,-14-5-9,18 10-1,-18-10 1,7 11 0</inkml:trace>
          <inkml:trace contextRef="#ctx0" brushRef="#br0" timeOffset="541.0307">-635 3533 18,'0'0'20,"0"0"-3,0 0 0,0 0-2,0 0-4,0 0-1,0 0-3,0 0-2,0 0-2,9-7-2,-9 7 1,0 0-1,0 0 1,0 0 0,0 0 2,0 0-1,14 8 0,-14-8 1,11 8-1,-11-8 0,19 6-2,-9-5 1,2 2-2,0-3 1,0 2-1,0-2-1,-2-1-1,0 1 0,-10 0-3,13-1-5,-13 1-12,0 0-5,10 2-2,-10-2 2</inkml:trace>
          <inkml:trace contextRef="#ctx0" brushRef="#br0" timeOffset="10673.6105">-1849 3681 27,'0'0'19,"0"0"2,-3 14-6,1 1-4,-1 2 0,0 6-3,-1 2 1,1 3-2,2 0-1,3-2-2,3-6-1,4-4-1,4-8-1,5-6 0,3-8-1,2-7 0,2-5-1,-2-8 1,0-7 0,-3-3 0,-4 0-1,-6-3 1,-3 4 1,-5 2 1,-3-1 0,-3 9 1,-3 3 1,1 5 0,-4 2 0,10 15 0,-12-19 1,12 19-2,0 0-1,0 0-1,22-11-1,0 9 1,7 4-2,8-4 1,5 2 0,6-1-1,4 1 0,3 0 1,-1-1-1,3 0 0,-6 1 1,-4-3-1,-4 2 1,-7-2 0,-7 2 1,-8-1-1,-4-1 0,-6 0 0,-11 3 0,0 0 0,0 0 0,0 0-1,0 0 1,-10-2 0,10 2 0,-17 11 0,8-2 0,1 2 0,1 2 0,2 1 1,2 2-1,3 2 0,1 1 0,3 0 0,1 1-1,1-4-2,2 0-2,-1-5-5,-7-11-15,12 18-6,-12-18 1,0 0 0</inkml:trace>
          <inkml:trace contextRef="#ctx0" brushRef="#br0" timeOffset="11261.6441">-1495 3665 18,'1'-12'22,"-1"12"0,3-14 2,-3 14-9,8-12-3,-8 12-1,0 0-1,6-13-2,-6 13 0,0 0-2,-3 15 0,-4-4-2,2 4-2,-3 8 1,0 3-1,-1-1-1,0 3 0,0 0 0,3-3-1,2-4 2,3-3-2,1-6 1,0-12 0,9 12-1,2-11 0,-1-2 0,4-1 1,-2-2-2,1 0 0,2 3-1,-2-2 0,-2 3-2,-2 0-4,-9 0-3,16 2-10,-16-2-9,9-5-1,-9 5 1,7-11 1</inkml:trace>
          <inkml:trace contextRef="#ctx0" brushRef="#br0" timeOffset="11463.6548">-1388 3761 48,'0'0'29,"0"0"0,0 0-2,0 0-13,4 13-5,-3 4-3,2 0-2,-2 8 0,-1-1-2,3 6 0,0-4-1,-3-1 0,3-3-3,-2-6-4,4-2-13,-5-14-11,9 8-1,-9-8-1,11-18 0</inkml:trace>
          <inkml:trace contextRef="#ctx0" brushRef="#br0" timeOffset="11862.6784">-1190 3642 64,'0'-14'29,"0"14"-1,0 0-3,0 0-17,-10 12-3,2 5-3,3 6 0,-4 2 0,2 7 0,-3 1 1,5 2-1,2-4 0,5-1-2,5-9 2,6-5-1,3-6-1,8-6-1,1-8 0,1-7 0,-3-5 0,-3-8 0,-3-2 0,-5-4 2,-8-1-1,-5 2 2,-6 2 0,-3 3 0,-4 4 0,-2 5 0,2 5-1,3 2-9,-2 1-23,13 7 0,-18-2-1,18 2 0</inkml:trace>
        </inkml:traceGroup>
        <inkml:traceGroup>
          <inkml:annotationXML>
            <emma:emma xmlns:emma="http://www.w3.org/2003/04/emma" version="1.0">
              <emma:interpretation id="{F1EFA72B-D0E4-433C-8AAC-EDAA813A40C1}" emma:medium="tactile" emma:mode="ink">
                <msink:context xmlns:msink="http://schemas.microsoft.com/ink/2010/main" type="inkWord" rotatedBoundingBox="16168,14783 17589,14639 17666,15392 16245,15537"/>
              </emma:interpretation>
              <emma:one-of disjunction-type="recognition" id="oneOf1">
                <emma:interpretation id="interp5" emma:lang="en-IE" emma:confidence="0">
                  <emma:literal>sk</emma:literal>
                </emma:interpretation>
                <emma:interpretation id="interp6" emma:lang="en-IE" emma:confidence="0">
                  <emma:literal>wt</emma:literal>
                </emma:interpretation>
                <emma:interpretation id="interp7" emma:lang="en-IE" emma:confidence="0">
                  <emma:literal>Wt</emma:literal>
                </emma:interpretation>
                <emma:interpretation id="interp8" emma:lang="en-IE" emma:confidence="0">
                  <emma:literal>tk</emma:literal>
                </emma:interpretation>
                <emma:interpretation id="interp9" emma:lang="en-IE" emma:confidence="0">
                  <emma:literal>ok</emma:literal>
                </emma:interpretation>
              </emma:one-of>
            </emma:emma>
          </inkml:annotationXML>
          <inkml:trace contextRef="#ctx0" brushRef="#br0" timeOffset="-14138.8072">295 3338 16,'2'-14'21,"7"7"1,-7-8-1,3 2-9,-5 13-7,14-17 0,-4 9-1,-10 8-1,14-10 0,-14 10 1,0 0-1,0 0 0,4 17 1,-8 1-1,-5 10 1,2 8 0,-4 9 0,-4 6 0,3 6-1,-4 5 0,3 4-1,-2-4-1,6-2 0,-3-6-1,4-8 0,4-5 0,0-9-2,4-4-3,0-13-8,0-15-16,0 0 0,0 0 0,16-10 1</inkml:trace>
          <inkml:trace contextRef="#ctx0" brushRef="#br0" timeOffset="-13739.7857">312 3547 24,'0'0'21,"0"0"2,0 0 0,8 20-13,-3-5-3,-2 2-2,4 2 1,0 1 0,3-3-1,1-3-2,4-4-1,5-8-1,2-5 0,6-10-1,3-7 0,3-7-1,-1-8 0,2-7-1,-3-9 0,-3-3 1,-5 3-1,-5 0 2,-6 4 0,-6 6 1,-3 8 1,-6 10 1,-3 8-1,5 15 0,-14-12 0,14 12-5,-12 13-22,12-13-1,-12 16-2,12-16 1</inkml:trace>
          <inkml:trace contextRef="#ctx0" brushRef="#br0" timeOffset="-12530.7167">1293 3647 34,'-9'5'25,"9"-5"1,0 0-1,0 0-14,0 0-4,10 5-3,3-4-1,2-1 0,5 1-1,2 1 0,5 1 0,-1-1-1,0 2 0,-1 1-3,-2-2-8,-3-3-16,1 5-1,-10-8 0,1 4-1</inkml:trace>
          <inkml:trace contextRef="#ctx0" brushRef="#br0" timeOffset="-12845.7347">1564 3183 4,'8'0'19,"-8"0"-1,0 0-2,0 0-4,-11 8-4,11-8-2,-14 14 0,3-6-2,-2 5 0,-3 0 1,-3 4-1,-3 0 0,0 2 0,-2 1-1,-5 0 0,1 1-1,0-4 0,5 1-2,2-3 1,0-4-1,9-1 0,2-4 1,10-6-1,0 0 1,0 0-1,17 10 0,-4-9 1,4 0 0,3 1-1,0 1 1,5 0-1,0-1 0,-1 1 1,-1 1-1,-2-1 1,-2 1-1,-3 0 0,-3-2-2,-13-2-3,15 6-4,-15-6-13,9 3-4,-9-3 1,0 0 0</inkml:trace>
        </inkml:traceGroup>
        <inkml:traceGroup>
          <inkml:annotationXML>
            <emma:emma xmlns:emma="http://www.w3.org/2003/04/emma" version="1.0">
              <emma:interpretation id="{E2AECCA5-08EE-4C9A-AE6B-AA0BB1165165}" emma:medium="tactile" emma:mode="ink">
                <msink:context xmlns:msink="http://schemas.microsoft.com/ink/2010/main" type="inkWord" rotatedBoundingBox="18215,14696 21338,14628 21351,15240 18228,15308"/>
              </emma:interpretation>
              <emma:one-of disjunction-type="recognition" id="oneOf2">
                <emma:interpretation id="interp10" emma:lang="en-IE" emma:confidence="0">
                  <emma:literal>1090t</emma:literal>
                </emma:interpretation>
                <emma:interpretation id="interp11" emma:lang="en-IE" emma:confidence="0">
                  <emma:literal>1090 t</emma:literal>
                </emma:interpretation>
                <emma:interpretation id="interp12" emma:lang="en-IE" emma:confidence="0">
                  <emma:literal>10907</emma:literal>
                </emma:interpretation>
                <emma:interpretation id="interp13" emma:lang="en-IE" emma:confidence="0">
                  <emma:literal>10900 t</emma:literal>
                </emma:interpretation>
                <emma:interpretation id="interp14" emma:lang="en-IE" emma:confidence="0">
                  <emma:literal>9090 t</emma:literal>
                </emma:interpretation>
              </emma:one-of>
            </emma:emma>
          </inkml:annotationXML>
          <inkml:trace contextRef="#ctx0" brushRef="#br0" timeOffset="-9552.5464">3217 3247 42,'0'0'26,"-17"10"1,9 10-1,-4 6-15,-3 9-2,2 5-3,0 2-1,4 4-1,7-5 0,11-4-1,4-9-2,9-8-1,7-9-2,3-12-2,4-9-2,-1-11-2,0-7-3,-8-8-2,-2-4 1,-10-3 1,-5-1 5,-10 3 4,-6 2 5,-9 11 3,-7 7 3,-2 8 1,-4 9-1,0 7-10,-1 1-19,10 9-4,-2-5-2,10 7-1</inkml:trace>
          <inkml:trace contextRef="#ctx0" brushRef="#br0" timeOffset="-8860.5064">3718 3515 30,'0'0'25,"0"0"1,0 0 2,0 0-13,10-10-3,-1 8-1,4-1-3,7 3-1,-3-4-2,11 1 0,0 0-2,3-1-3,0-1-3,1-3-8,-4 1-19,-3 3 0,-8-4-2,-3 4 2</inkml:trace>
          <inkml:trace contextRef="#ctx0" brushRef="#br0" timeOffset="-9144.523">3869 3226 36,'0'0'25,"-3"11"3,3 3 0,-3 4-11,-1 5-7,2 7-1,-3 3-1,5 7-2,-6 0 0,4 2-3,1-2-1,-2-3-1,3-2-3,-1-9-3,1-4-6,0-6-4,0-16-14,0 15-1,0-15-1,0 0 1</inkml:trace>
          <inkml:trace contextRef="#ctx0" brushRef="#br0" timeOffset="-10927.625">2248 3280 8,'0'0'20,"5"-13"1,-5 13-3,0 0-6,8-15-1,-8 15-3,0 0-3,0 0 0,0 0 0,8 12-1,-13 9 1,1 11-1,-5 5 1,1 8 0,-5 5 0,1 2-1,1-2-3,3-4 0,6-6-6,3-9-17,0-15-4,12-5-2,-1-16 1</inkml:trace>
          <inkml:trace contextRef="#ctx0" brushRef="#br0" timeOffset="-10520.6017">2444 3379 34,'4'-13'22,"-4"13"0,10-13-6,-10 13-9,0 0 0,0 0-1,4 11 0,-11 9 0,-2 6-1,-2 3 0,1 4-1,-1 1 0,6-1 0,5-4-3,8-5 0,6-12-1,8-7-1,6-9-1,4-4-1,-1-8 0,-1-7 0,-3-2-1,-5-6 1,-5 0 0,-8-3 2,-8-2-1,-4 4 1,-4-3 1,-3 4-1,-1 6-1,-4 4-4,1 3-6,1 16-12,-3-3 0,3 12 1,-2 0-1</inkml:trace>
          <inkml:trace contextRef="#ctx0" brushRef="#br0" timeOffset="-9926.5662">2983 3187 45,'0'0'23,"0"0"0,-4-15-7,4 15-11,0 0-1,-9-11-2,9 11-1,-16 0 1,4 6-1,-4 4 1,-3 6-2,-2 3 2,-2 7-1,0 0 0,2 3 1,8 2-1,4-5 1,7-2-1,5-9 0,10-5-1,6-9 0,2-7-2,6-5 0,-2-8-1,1-1 0,-1-4 0,-4 4 0,-6 2 1,-2 2 0,-13 16 1,12-10 1,-12 10 2,-2 24 0,-2 3 1,-4 9 1,-1 5 1,0 4-1,2 3 0,-1 0 0,3-7-1,3-8-4,3-5-10,2-15-15,11-3-1,-4-16 0,9-5-1</inkml:trace>
        </inkml:traceGroup>
        <inkml:traceGroup>
          <inkml:annotationXML>
            <emma:emma xmlns:emma="http://www.w3.org/2003/04/emma" version="1.0">
              <emma:interpretation id="{7E5FD294-C8E8-4948-8B88-F6762F615A75}" emma:medium="tactile" emma:mode="ink">
                <msink:context xmlns:msink="http://schemas.microsoft.com/ink/2010/main" type="inkWord" rotatedBoundingBox="20499,14485 21444,14660 21309,15391 20364,15216"/>
              </emma:interpretation>
              <emma:one-of disjunction-type="recognition" id="oneOf3">
                <emma:interpretation id="interp15" emma:lang="en-IE" emma:confidence="0">
                  <emma:literal>196</emma:literal>
                </emma:interpretation>
                <emma:interpretation id="interp16" emma:lang="en-IE" emma:confidence="0">
                  <emma:literal>19.6</emma:literal>
                </emma:interpretation>
                <emma:interpretation id="interp17" emma:lang="en-IE" emma:confidence="0">
                  <emma:literal>19-6</emma:literal>
                </emma:interpretation>
                <emma:interpretation id="interp18" emma:lang="en-IE" emma:confidence="0">
                  <emma:literal>1996</emma:literal>
                </emma:interpretation>
                <emma:interpretation id="interp19" emma:lang="en-IE" emma:confidence="0">
                  <emma:literal>"96</emma:literal>
                </emma:interpretation>
              </emma:one-of>
            </emma:emma>
          </inkml:annotationXML>
          <inkml:trace contextRef="#ctx0" brushRef="#br0" timeOffset="-8294.4744">4425 3167 25,'0'0'21,"0"0"0,0 0-1,0 0-11,0 0-2,12 0-2,-10 11 1,1 8 1,-6 7 0,2 9-1,-5 9 0,-2 8 0,-2 1-2,0 5 0,-1-3-1,3-7-2,2-8-6,4-6-16,-1-17-7,3-17 0,15 2 0</inkml:trace>
          <inkml:trace contextRef="#ctx0" brushRef="#br0" timeOffset="-7596.4329">4949 3177 16,'2'-24'21,"-2"24"0,-1-14 0,1 14-6,0 0-5,-11-10-4,11 10-2,-19 0-1,6 3-2,-3 4 0,-1 1 0,-4 6-1,-3 5 1,1 3 0,1 5 1,2 5 0,4-1 0,7 0 0,5-3 0,8-5 0,6-7-2,9-6-1,5-11-2,5-7-1,0-9 0,2-2-1,-2-8 0,-4-3 1,-3 3 1,-6 0 3,0 7 1,-11 8 3,-5 12 2,0 0 1,-4 25 1,-7 4 0,3 10 0,-4 7-1,0 4-1,0 4-2,-1-1-1,5-5-4,0-6-6,6-11-19,5-3-3,0-17-1,9-8 1</inkml:trace>
          <inkml:trace contextRef="#ctx0" brushRef="#br0" timeOffset="-8115.4642">4556 3361 63,'-12'-2'30,"12"2"-1,0 0-1,0 0-23,-7 14-31,7-14-2,11 1-1,-11-1 0</inkml:trace>
          <inkml:trace contextRef="#ctx0" brushRef="#br0" timeOffset="-7190.4112">5252 3065 57,'0'0'29,"0"0"-2,0 0-5,0 30-12,-9-1-3,-1 12-1,-4 7-1,-1 13 0,-3 3-2,1-1 0,3 0-2,5-5-1,7-8 1,4-8 0,8-9-2,6-12 0,8-13-1,3-6 0,-2-5-1,-1-6 1,-5-2-1,-4-2 1,-4-4 0,-7 0 2,-6 0 0,-4-2 1,-5 0-1,-3 0 1,-3 3-1,1 3 1,-2 3-2,-3 0-4,2 1-23,4 9-1,-4-8 0,10 8 0</inkml:trace>
        </inkml:traceGroup>
        <inkml:traceGroup>
          <inkml:annotationXML>
            <emma:emma xmlns:emma="http://www.w3.org/2003/04/emma" version="1.0">
              <emma:interpretation id="{84703284-2679-4BCB-8D06-8EA410733E92}" emma:medium="tactile" emma:mode="ink">
                <msink:context xmlns:msink="http://schemas.microsoft.com/ink/2010/main" type="inkWord" rotatedBoundingBox="21907,14859 22756,14841 22767,15360 21918,15379"/>
              </emma:interpretation>
              <emma:one-of disjunction-type="recognition" id="oneOf4">
                <emma:interpretation id="interp20" emma:lang="en-IE" emma:confidence="0">
                  <emma:literal>into</emma:literal>
                </emma:interpretation>
                <emma:interpretation id="interp21" emma:lang="en-IE" emma:confidence="0">
                  <emma:literal>onto</emma:literal>
                </emma:interpretation>
                <emma:interpretation id="interp22" emma:lang="en-IE" emma:confidence="0">
                  <emma:literal>wag</emma:literal>
                </emma:interpretation>
                <emma:interpretation id="interp23" emma:lang="en-IE" emma:confidence="0">
                  <emma:literal>Juno</emma:literal>
                </emma:interpretation>
                <emma:interpretation id="interp24" emma:lang="en-IE" emma:confidence="0">
                  <emma:literal>aero</emma:literal>
                </emma:interpretation>
              </emma:one-of>
            </emma:emma>
          </inkml:annotationXML>
          <inkml:trace contextRef="#ctx0" brushRef="#br0" timeOffset="-3318.1893">5920 3603 26,'0'0'26,"0"0"0,0 0 2,0 0-11,-5 12-5,5-12-4,-6 14 0,6-14-3,-8 25-1,3-9-1,0 3 0,2 3-1,3-2 0,1-1-1,2 1-1,4-4 0,2-6 0,2-3 0,2-4-1,1-11-1,1-2 1,7-7 0,-5-7-1,4-4 0,-3-3 0,1-7 1,-4-2 0,1-1 0,-4-2 1,-6 2-1,2 1 2,-7 4 0,-1 5 1,-4 4 0,2 9 1,-3 2 0,-4 4-1,9 12 1,-10-12-2,10 12 1,0 0 0,0 0-2,0 0-1,13-3-1,4 5 0,-1 3 0,12 0-1,4 2 0,6-2 0,4 1 1,4-1 0,4-2 1,-2-2 0,2 0 0,-1-4 0,-4-1 2,-2-1 0,-8-1 0,-3 1 1,-7 0-1,-5 2 1,-7 1 0,-13 2 0,0 0-2,-2 11-1,2-11 2,-20 21-3,9-7 3,1 3-3,4-1 2,0 3-3,6 1 1,4-1-1,0-2-11,3 2-11,-6-8-3,8 1 1,-9-12-1</inkml:trace>
          <inkml:trace contextRef="#ctx0" brushRef="#br0" timeOffset="-2649.1515">6206 3505 30,'0'0'23,"0"0"-1,0 0-2,0 0-3,0 0-3,0 0-2,0 0-3,-4 21-3,-2-9-1,2 7-1,-3 0 0,3 3 1,-3-2-2,2 1 0,3-3-1,3-1 0,-1-5 0,0-12-1,16 15 0,-5-11-1,3-4-1,0-2 0,4-3-1,-4-3 0,2 2 0,-4-5 0,0 1 0,-2-4 0,-10 14 1,10-21 1,-10 21 0,7-16 0,-7 16 0,0 0-2,0 0 4,0 0-1,-11 6 0,6 8 0,-2-1 0,2 5 1,0-1 0,2 1 0,0-1-1,3-1 0,3 2 0,3-7-2,0 3 0,-6-14-3,9 17-3,-9-17-7,0 0-12,16 14-5,-16-14-1,0 0 1</inkml:trace>
          <inkml:trace contextRef="#ctx0" brushRef="#br0" timeOffset="-2128.1217">6506 3518 29,'0'0'23,"-3"-11"1,3 11-5,0 0-6,0 0-2,0 0-1,0 0-4,0 0 0,-9-5-2,9 5-1,-8 16 1,4-2-1,-4 5 0,0 6 0,0-1 0,4 5 0,2 0 0,3-1-2,2 0 0,8-8-1,3-5 1,3-7-1,4-5 0,0-6-1,-2-5 0,-2-7 0,4-8 1,-11-2-2,-1-1 1,-9-4-1,-1 4 1,-6-1 1,-1 3-1,-4 4 1,-6 8-2,2 2 2,1 6-11,2 8-17,-5-5 0,4 9-2,1-8 1</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3-26T10:34:35.581"/>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6D0ECF62-221B-460A-A0F4-5B7CEB0B9532}" emma:medium="tactile" emma:mode="ink">
          <msink:context xmlns:msink="http://schemas.microsoft.com/ink/2010/main" type="writingRegion" rotatedBoundingBox="12062,9742 19059,9687 19079,12272 12082,12327"/>
        </emma:interpretation>
      </emma:emma>
    </inkml:annotationXML>
    <inkml:traceGroup>
      <inkml:annotationXML>
        <emma:emma xmlns:emma="http://www.w3.org/2003/04/emma" version="1.0">
          <emma:interpretation id="{9EC51E71-1744-4F9A-9860-F8D373E995FE}" emma:medium="tactile" emma:mode="ink">
            <msink:context xmlns:msink="http://schemas.microsoft.com/ink/2010/main" type="paragraph" rotatedBoundingBox="12102,9742 19023,9709 19026,10297 12104,10330" alignmentLevel="1"/>
          </emma:interpretation>
        </emma:emma>
      </inkml:annotationXML>
      <inkml:traceGroup>
        <inkml:annotationXML>
          <emma:emma xmlns:emma="http://www.w3.org/2003/04/emma" version="1.0">
            <emma:interpretation id="{27E479AB-9664-450F-A3E9-D4C4A22EAF19}" emma:medium="tactile" emma:mode="ink">
              <msink:context xmlns:msink="http://schemas.microsoft.com/ink/2010/main" type="line" rotatedBoundingBox="12102,9742 19023,9709 19026,10297 12104,10330"/>
            </emma:interpretation>
          </emma:emma>
        </inkml:annotationXML>
        <inkml:traceGroup>
          <inkml:annotationXML>
            <emma:emma xmlns:emma="http://www.w3.org/2003/04/emma" version="1.0">
              <emma:interpretation id="{E4377A3E-7D9B-484D-9A08-8BED824BADA7}" emma:medium="tactile" emma:mode="ink">
                <msink:context xmlns:msink="http://schemas.microsoft.com/ink/2010/main" type="inkWord" rotatedBoundingBox="12102,9742 12920,9738 12923,10198 12104,10201"/>
              </emma:interpretation>
              <emma:one-of disjunction-type="recognition" id="oneOf0">
                <emma:interpretation id="interp0" emma:lang="en-IE" emma:confidence="0">
                  <emma:literal>lean</emma:literal>
                </emma:interpretation>
                <emma:interpretation id="interp1" emma:lang="en-IE" emma:confidence="0">
                  <emma:literal>Ican</emma:literal>
                </emma:interpretation>
                <emma:interpretation id="interp2" emma:lang="en-IE" emma:confidence="0">
                  <emma:literal>lcan</emma:literal>
                </emma:interpretation>
                <emma:interpretation id="interp3" emma:lang="en-IE" emma:confidence="0">
                  <emma:literal>1can</emma:literal>
                </emma:interpretation>
                <emma:interpretation id="interp4" emma:lang="en-IE" emma:confidence="0">
                  <emma:literal>learn</emma:literal>
                </emma:interpretation>
              </emma:one-of>
            </emma:emma>
          </inkml:annotationXML>
          <inkml:trace contextRef="#ctx0" brushRef="#br0">410 277 10,'0'0'19,"0"0"3,3-8-3,-3 8-8,0 0 0,0 0-3,0 0-1,-6-1-1,6 1 0,-7 4-1,7-4-1,-9 6-2,3-1 0,0-1-1,-2 3 0,1 0 0,-1 2-1,-1 2 1,1 2-1,2 0 1,0 3 1,2-2 0,3 0 0,2 0 0,5-2 1,2 0-1,2-3-2,4-1-9,1-1-15,-1-5-4,1 0-1,-4-5 0</inkml:trace>
          <inkml:trace contextRef="#ctx0" brushRef="#br0" timeOffset="564.0317">555 297 7,'0'0'19,"-7"-2"-1,7 2 0,0 0-8,-7-3-4,7 3-2,0 0 0,-6-4-1,6 4-2,-6 1 1,6-1 0,-10 9-2,4-2 0,0 2 0,0 4 0,2 0 0,0 2 0,3 1 1,3-3-1,3-1 2,3-2-1,3-5 0,2-4-1,0-4-1,0-4-1,-1-3-1,-1-1-2,-3-4-1,-5 1-1,0 0 1,-4 2 1,0 2 1,-2 3 0,3 7 2,-5-3 3,5 3 2,-2 14 2,3-3 2,1 4-1,1 1 1,1 0 1,2 0-2,0-4-2,1-2-7,1-4-14,1-1-5,-4-8 0,3 2 0</inkml:trace>
          <inkml:trace contextRef="#ctx0" brushRef="#br0" timeOffset="924.0517">673 317 33,'6'9'25,"-7"-3"2,4 6-2,-3 0-13,2 1-3,0 0-3,1-2-3,0-3-1,-3-8-1,7 3 0,-3-8 0,-1-6 0,0-3-1,1-2 1,-1-1-1,1 1 1,0 1-1,3 4 0,1 4 1,0 3 0,1 5 0,0 5 0,1 3 0,0 2 0,-2 3 0,1 1 0,-5 1 0,0 1-4,-1-3-18,1 0-7,-6-5-1,5 0 0</inkml:trace>
          <inkml:trace contextRef="#ctx0" brushRef="#br0" timeOffset="-813.0457">64 23 9,'0'0'17,"0"0"-2,0 0-1,2-7-5,-2 7-2,0 0-3,5-6 1,-5 6 1,0 0-1,3-6 0,-3 6 0,0 0 0,0 0-1,0 0 0,0 0-1,-1-5-1,1 5-1,0 0 0,0 0-1,0 0 0,0 0 1,-6 4-1,5 2 1,-1 3 1,1 3 0,-2 7 0,2 4 0,-4 5 1,1 4-2,-1 3 0,-1 0 0,0 2 0,-2-3 1,1-1-1,1-5 1,0-1 0,3-6 0,0-4 0,1-2 0,3-5 0,0-3-1,-1-7-2,6 1-6,-4-7-14,-1-3-7,1 0-2,-4-4 0</inkml:trace>
        </inkml:traceGroup>
        <inkml:traceGroup>
          <inkml:annotationXML>
            <emma:emma xmlns:emma="http://www.w3.org/2003/04/emma" version="1.0">
              <emma:interpretation id="{D6B5F84D-8B0A-480E-AA8D-10C6C30B9E55}" emma:medium="tactile" emma:mode="ink">
                <msink:context xmlns:msink="http://schemas.microsoft.com/ink/2010/main" type="inkWord" rotatedBoundingBox="13211,10015 13852,10012 13854,10322 13212,10325"/>
              </emma:interpretation>
              <emma:one-of disjunction-type="recognition" id="oneOf1">
                <emma:interpretation id="interp5" emma:lang="en-IE" emma:confidence="0">
                  <emma:literal>say</emma:literal>
                </emma:interpretation>
                <emma:interpretation id="interp6" emma:lang="en-IE" emma:confidence="0">
                  <emma:literal>Say</emma:literal>
                </emma:interpretation>
                <emma:interpretation id="interp7" emma:lang="en-IE" emma:confidence="0">
                  <emma:literal>sais</emma:literal>
                </emma:interpretation>
                <emma:interpretation id="interp8" emma:lang="en-IE" emma:confidence="0">
                  <emma:literal>sag</emma:literal>
                </emma:interpretation>
                <emma:interpretation id="interp9" emma:lang="en-IE" emma:confidence="0">
                  <emma:literal>soy</emma:literal>
                </emma:interpretation>
              </emma:one-of>
            </emma:emma>
          </inkml:annotationXML>
          <inkml:trace contextRef="#ctx0" brushRef="#br0" timeOffset="1669.0955">1193 283 2,'0'0'21,"0"0"2,0 0-1,3-5-1,-3 5-2,0 0-2,0 0-3,0-6-3,0 6-3,-6 1-2,6-1-3,-13 6 0,5-1-2,-1 0-1,-1 1 0,1 0 0,1-1-1,2-1 1,6-4 0,-4 8 0,4-8 0,9 6-2,1-3 1,3 2 0,2 0 0,3 1-1,-1 3 1,0 2-1,-4 2 1,-3 1 0,-4 1 0,-4 1 0,-7-1 1,-5-1 0,-4-3 0,-3-4 1,-1-4-1,0-3-1,-2-3-2,5-5-13,3 0-11,1-5-2,7 1 0,1-3 0</inkml:trace>
          <inkml:trace contextRef="#ctx0" brushRef="#br0" timeOffset="2112.1203">1391 311 24,'0'0'24,"4"-7"2,-5 1 2,1 6-14,-3-8-3,3 8-2,-5-3 0,5 3-2,-10 2-2,3 2-2,0 3-2,0 2 0,-1 1-1,2 4 0,2 0 0,0 2 0,4-2 0,4-2 0,3-2 1,2-5-2,2-4-1,2-6-1,1-2-1,-2-3-2,-2-2-2,0-2 0,-4 1-2,-1 1 1,-2 3 0,-1 3 1,-2 6 2,0 0 3,0 0 4,-2 11 3,3 1 1,-1 2 0,2 1 2,1 0-1,1-2-6,0-4-14,5-1-10,-9-8 0,14-2 0</inkml:trace>
          <inkml:trace contextRef="#ctx0" brushRef="#br0" timeOffset="2604.1477">1547 311 43,'0'0'26,"0"0"1,3 7-2,-3 2-13,0 2-8,3 1-2,2 1-1,1 1 0,2-3 1,3-4-1,0-3 0,2-4 1,0-5-1,-1-2 0,-1-5 0,-2 0-1,-1-2 0,-4 0 0,1 3 0,-2 2 0,-2 3 0,-1 6 1,0 0-1,2 9 1,0 3 0,1 6 1,2 4-1,2 3 2,0 2-1,3 0 0,0-1-1,0-3 1,-2-3 0,0-3 0,-5-5 0,-3-3-1,-6-4 0,-3-2 0,-7 0 0,-3-1 0,-6-1 0,-2 1 2,-1-1 0,0 1 0,2 0 0,3 1 1,4-3-2,4-2-10,7-1-24,8 3-1,-2-14-1,9 4-1</inkml:trace>
        </inkml:traceGroup>
        <inkml:traceGroup>
          <inkml:annotationXML>
            <emma:emma xmlns:emma="http://www.w3.org/2003/04/emma" version="1.0">
              <emma:interpretation id="{4EF267B0-7EA5-4058-B156-1E59F4595C36}" emma:medium="tactile" emma:mode="ink">
                <msink:context xmlns:msink="http://schemas.microsoft.com/ink/2010/main" type="inkWord" rotatedBoundingBox="14341,9766 15238,9762 15241,10222 14343,10226"/>
              </emma:interpretation>
              <emma:one-of disjunction-type="recognition" id="oneOf2">
                <emma:interpretation id="interp10" emma:lang="en-IE" emma:confidence="0">
                  <emma:literal>with</emma:literal>
                </emma:interpretation>
                <emma:interpretation id="interp11" emma:lang="en-IE" emma:confidence="0">
                  <emma:literal>wilh</emma:literal>
                </emma:interpretation>
                <emma:interpretation id="interp12" emma:lang="en-IE" emma:confidence="0">
                  <emma:literal>wi1h</emma:literal>
                </emma:interpretation>
                <emma:interpretation id="interp13" emma:lang="en-IE" emma:confidence="0">
                  <emma:literal>wi/h</emma:literal>
                </emma:interpretation>
              </emma:one-of>
            </emma:emma>
          </inkml:annotationXML>
          <inkml:trace contextRef="#ctx0" brushRef="#br0" timeOffset="3354.1919">2260 344 35,'0'0'22,"0"0"0,-10 5-2,6 2-13,-1 3-1,2 3 0,2 2-1,1 0 1,3-1-1,3 0 1,2-4-2,4-4-1,3-5-2,0-5 1,3-5-1,-3-3 0,0-1-1,-3-2 1,-3 2-1,-1 2 0,-4 3 0,-4 8 0,0 0 0,0 0 0,7 14 1,-4-2-1,3 1 0,2-1 1,4-1-1,4-3-1,1-5-2,3-3 1,-1-5-1,0-1 0,-2-5 0,-6-2 0,-3-1 0,-6 0 3,-4-1-1,-4 3 1,-4 2 0,-1 1-1,-2 3 0,1 4-10,2 4-13,-2-1-3,5 5 2,-1-3-1</inkml:trace>
          <inkml:trace contextRef="#ctx0" brushRef="#br0" timeOffset="3602.2055">2654 295 32,'0'0'28,"5"-6"1,-5 6 0,-1 6-11,-3 2-6,2 4-4,0 3-2,2 4-2,-1 1-3,2 0-3,3 0-5,0-4-11,-1-5-11,3-1-2,-6-10 1,8 1-1</inkml:trace>
          <inkml:trace contextRef="#ctx0" brushRef="#br0" timeOffset="3767.2155">2690 216 73,'0'-6'30,"-5"-2"-8,5 8-23,0 0-24,-10-3-3,10 3-1</inkml:trace>
          <inkml:trace contextRef="#ctx0" brushRef="#br0" timeOffset="4089.2339">2825 45 50,'0'0'27,"6"12"2,-9-1-4,1 7-13,-1 7-4,-1 4-4,1 8 0,-1 2-2,2 3 1,1-3-2,1-2 0,2-5-3,1-6-4,1-9-6,0-6-14,-4-11-3,7-4-2,-6-7 1</inkml:trace>
          <inkml:trace contextRef="#ctx0" brushRef="#br0" timeOffset="4535.2592">2842 166 61,'5'-13'31,"5"0"-2,-1-2-4,3-2-15,3 3-4,-1-3-3,2 1-1,-1 2-1,-2 2 1,-2 2-2,-2 5 1,-9 5 0,7 10 1,-8 6 0,-1 9 0,-3 8-1,1 8 1,-3 5-1,3 3 1,0-3-1,2-4 0,2-7-1,0-8 1,4-12 0,1-11 1,2-10-1,3-7 0,1-5 0,0-3 0,1-1 0,2 3-1,-2 5 0,0 6 0,1 6 1,-2 6-1,-2 7 0,1 5 1,-2 5-1,-2 4 1,1 1-3,-4-3-14,2-1-18,0 0 1,-1-9-2,3-3 1</inkml:trace>
        </inkml:traceGroup>
        <inkml:traceGroup>
          <inkml:annotationXML>
            <emma:emma xmlns:emma="http://www.w3.org/2003/04/emma" version="1.0">
              <emma:interpretation id="{005F9DB5-DC92-494A-82D0-492207B11193}" emma:medium="tactile" emma:mode="ink">
                <msink:context xmlns:msink="http://schemas.microsoft.com/ink/2010/main" type="inkWord" rotatedBoundingBox="15734,9738 16713,9733 16715,10272 15736,10277"/>
              </emma:interpretation>
              <emma:one-of disjunction-type="recognition" id="oneOf3">
                <emma:interpretation id="interp14" emma:lang="en-IE" emma:confidence="0">
                  <emma:literal>95%</emma:literal>
                </emma:interpretation>
                <emma:interpretation id="interp15" emma:lang="en-IE" emma:confidence="0">
                  <emma:literal>951,</emma:literal>
                </emma:interpretation>
                <emma:interpretation id="interp16" emma:lang="en-IE" emma:confidence="0">
                  <emma:literal>99%</emma:literal>
                </emma:interpretation>
                <emma:interpretation id="interp17" emma:lang="en-IE" emma:confidence="0">
                  <emma:literal>951.</emma:literal>
                </emma:interpretation>
                <emma:interpretation id="interp18" emma:lang="en-IE" emma:confidence="0">
                  <emma:literal>957,</emma:literal>
                </emma:interpretation>
              </emma:one-of>
            </emma:emma>
          </inkml:annotationXML>
          <inkml:trace contextRef="#ctx0" brushRef="#br0" timeOffset="5893.3369">3790 73 26,'3'-6'25,"-3"6"0,0-9-3,0 9-6,-2-7-2,2 7-1,-1-7-4,1 7-2,-4-8-2,4 8-2,-7-8-1,7 8-1,-11-5-1,4 4 0,-4 3-2,-2 2-1,0 4 0,-3 3 0,-1 4 0,1 3 1,1 2-1,1 3 1,3 0 1,6 1 2,4-5-1,6-2 1,3-4-1,4-5 1,3-7 0,2-5-1,2-6 1,-1-5-1,-2-3 0,-1-3 0,-2 1 1,-3-1-2,-3 4 1,-3 4 0,-3 5 0,-1 8 1,-5 11 1,2 6 1,-4 10-1,2 8 1,-2 7-1,2 10 2,0 3-1,4-3-1,0-3-1,1-6-1,1-9 1,1-10-1,1-12-1,-3-12-7,12-15-20,-4-2-2,-5-7-1,3-1 0</inkml:trace>
          <inkml:trace contextRef="#ctx0" brushRef="#br0" timeOffset="6420.3672">4110 61 55,'0'0'28,"-12"-7"2,7 5-5,-2 1-11,0 0-7,1 1-3,-1 2-2,0 0-1,-2 3-1,-2 1 1,-1 1-1,-3 1 0,-1 3 0,1-2 1,1 1-1,2 0 0,5-1 2,2-2-2,8 0 1,4-1-1,7 1-1,5-1 1,3 2-2,3 3 2,2 4-2,0 4 1,-4 4 0,-3 2 1,-6 3 0,-5 2 1,-4 0-1,-10-3 1,-5-2 1,-4-6 0,-5-4-1,-4-5 0,-2-6 0,-1-6-1,1-5 0,2-4-2,3-3-4,2-2-13,4-3-11,7 1 0,2 0-1,9 2 1</inkml:trace>
          <inkml:trace contextRef="#ctx0" brushRef="#br0" timeOffset="6788.3882">4325-1 54,'-11'-1'27,"3"4"0,-3 2-4,2 2-12,0 4-3,3 1-3,1 2-1,4 1-1,4-2-1,4-2-2,4-5-1,3-4-1,3-6 0,2-4-1,-3-6 0,0-2 0,-5-1 0,-3 2 1,-4 1 1,-5 4 0,-4 4-2,-3 5-3,-1 4-17,-3 0-3,4 5-1,-2-2 1</inkml:trace>
          <inkml:trace contextRef="#ctx0" brushRef="#br0" timeOffset="7036.4025">4501 3 40,'0'0'30,"5"9"2,-8 1-1,-2 6-13,-2 10-4,-3 7-3,-2 9-3,-3 8-4,-1 5-2,0 1-2,3-4-1,2-3-4,-2-10-7,6-9-20,4-9 1,1-16-2,2-5 2</inkml:trace>
          <inkml:trace contextRef="#ctx0" brushRef="#br0" timeOffset="7338.4196">4520 343 74,'-3'8'32,"-5"-1"-2,4 6-1,0 1-20,1-1-6,5 0-1,4-2 0,4-2-1,4-4-1,4-5-2,-1-4-2,-1-6-4,-1-1-2,-7-3-1,-3 0 1,-7-3 0,-3 2 3,-6 3 2,-1 3 2,0 4-6,-2 0-14,7 5 2,0-3 0,7 3 0</inkml:trace>
        </inkml:traceGroup>
        <inkml:traceGroup>
          <inkml:annotationXML>
            <emma:emma xmlns:emma="http://www.w3.org/2003/04/emma" version="1.0">
              <emma:interpretation id="{DEC1FB3C-DFEE-41E3-BCB7-A318FF0913E2}" emma:medium="tactile" emma:mode="ink">
                <msink:context xmlns:msink="http://schemas.microsoft.com/ink/2010/main" type="inkWord" rotatedBoundingBox="17174,9777 19024,9768 19026,10230 17176,10239"/>
              </emma:interpretation>
              <emma:one-of disjunction-type="recognition" id="oneOf4">
                <emma:interpretation id="interp19" emma:lang="en-IE" emma:confidence="0">
                  <emma:literal>confidence</emma:literal>
                </emma:interpretation>
                <emma:interpretation id="interp20" emma:lang="en-IE" emma:confidence="0">
                  <emma:literal>conf, done</emma:literal>
                </emma:interpretation>
                <emma:interpretation id="interp21" emma:lang="en-IE" emma:confidence="0">
                  <emma:literal>conf, dance</emma:literal>
                </emma:interpretation>
                <emma:interpretation id="interp22" emma:lang="en-IE" emma:confidence="0">
                  <emma:literal>conf, dense</emma:literal>
                </emma:interpretation>
                <emma:interpretation id="interp23" emma:lang="en-IE" emma:confidence="0">
                  <emma:literal>conf, dunce</emma:literal>
                </emma:interpretation>
              </emma:one-of>
            </emma:emma>
          </inkml:annotationXML>
          <inkml:trace contextRef="#ctx0" brushRef="#br0" timeOffset="8200.4676">5146 297 47,'0'0'26,"-7"-1"2,7 1-4,-9 7-13,2-3-5,0 2-2,0 1-2,1 3-2,-1 3 1,0 1-1,1 3 1,0 1 0,1 1-1,3 1 2,3-1-1,3-1 0,5-4-3,2-5-9,3-6-15,6-1-2,-2-8-1,3-2 1</inkml:trace>
          <inkml:trace contextRef="#ctx0" brushRef="#br0" timeOffset="8514.4857">5245 347 49,'-11'2'26,"6"6"2,-3-1-1,0 5-19,5 3-3,2 2-1,4-1-2,6 0 0,4-3-1,5-3-1,3-5-3,1-6-1,0-6-2,-1-3 0,-6-4-1,-5-2-1,-7 0 2,-7 1 3,-7 1 1,-5 3 3,-2 4 0,-2 2 1,1 5 1,1 2-2,4 2-11,0-1-13,11 4 0,3-7-1,1 9 1</inkml:trace>
          <inkml:trace contextRef="#ctx0" brushRef="#br0" timeOffset="8830.5048">5402 407 68,'9'5'31,"-9"-5"0,0 0-3,8-2-19,-8 2-1,5-7-3,-1 0-2,1-1 1,-1-3-2,4 0-1,2-1-1,1-1-1,1 4-1,0 1 0,1 3-1,-1 4 1,1 5 0,-3 4-1,-1 3 2,-4 5 0,-1 1 1,-2 1 0,-1 1-1,-3-4-10,-1-2-18,3-1 0,0-12-2,-2 8 1</inkml:trace>
          <inkml:trace contextRef="#ctx0" brushRef="#br0" timeOffset="9320.5331">5672 287 64,'19'0'29,"-1"-3"-6,6 5-14,2 1-30,-4-3-5,3 6-1,-9-3-1</inkml:trace>
          <inkml:trace contextRef="#ctx0" brushRef="#br0" timeOffset="9140.5228">5812 176 21,'7'-20'20,"-5"-5"1,0 5 0,-5 1-13,-4 2-1,-1 5 0,-4 4 0,0 5 0,-2 5-1,1 4-1,-1 8-2,2 6 0,2 5 0,2 7-1,2 4 0,2 3-1,2 0-2,3 0-3,3-2-5,2-4-12,-2-9-7,3-3 2,-3-11 0</inkml:trace>
          <inkml:trace contextRef="#ctx0" brushRef="#br0" timeOffset="9477.5421">5884 373 33,'0'10'25,"2"6"0,-5-4-4,1 1-26,2 2-12,-4-7-4,2 1-3</inkml:trace>
          <inkml:trace contextRef="#ctx0" brushRef="#br0" timeOffset="9968.5702">6065 314 40,'-6'-7'25,"6"7"1,-11-9-3,3 7-15,0 4-4,-2 3-2,-1 4-1,0 2 0,2 3 0,3 4-1,1-1 0,4 0 0,4-3 0,5-2 0,4-7-1,2-4 0,1-6 0,2-6 0,0-5 0,-1-7 0,-2-5-1,-1-4-6,-2-5-9,-4-5-6,4 3 1,-5-3-2</inkml:trace>
          <inkml:trace contextRef="#ctx0" brushRef="#br0" timeOffset="10658.6097">6171 29 15,'-2'17'20,"-5"5"0,3 11-1,-4 3-5,1 7-6,2 4-2,1 1-1,4 0 1,5-7 1,3-3 1,2-9 0,3-7 0,2-13-1,2-8 0,0-10-2,0-6-4,-5-7 0,-2-4 0,-1-6 0,-2 1-1,-5 1 0,-1 3 1,-4 4-1,-2 6 2,-2 6-2,-1 7 1,-1 9-1,0 6-1,0 7 1,3 5 0,1 5 0,4 4 0,3-1 0,4-3-2,5-3-1,3-8-3,3-6 0,2-7-1,2-7 1,-2-5 1,0-4 1,-4-2 2,-1 1 2,-4 0 3,-3 2 0,-3 3 1,-4 8-1,4-6-1,-4 6-1,-2 10 0,2-1 1,0 3 0,-2-1 0,2 0 0,-1-3 1,2-1 0,-1-7 0,0 0 0,2-7 2,1-4-3,2-3 1,1-3-1,0-2-1,3 2 0,-2 0 0,3 2-1,0 5 1,-1 4-1,0 3 0,0 4-1,2 3-1,0 2 1,-2 3 0,1 2 1,-3 2 0,0 1 0,-2 3 0,-1 0 2,-2 1-1,-1-1 0,-1 2-7,0-4-20,-2-4-4,4-3-1,-2-8-1</inkml:trace>
          <inkml:trace contextRef="#ctx0" brushRef="#br0" timeOffset="11163.6386">6645 258 56,'0'0'26,"-6"1"0,0 4-4,1 3-14,0 3-4,0 3 0,2 5-1,-2 0 1,5 4 1,2-3-1,6 1 2,2-5-1,6-3-1,5-7-3,5-7-2,4-9 0,3-5-2,1-5 1,-2-6 1,-1-2-2,-5-2 2,-4 2 1,-9 5 1,-8 3-2,-9 6 1,-6 6-1,-6 7 1,-3 7-1,-3 7-1,0 6 1,1 3 1,4 4 0,4 2 2,7-1-1,5-1 1,5-3-2,6-6-6,7-5-22,7-4 0,1-9-2,6-4 0</inkml:trace>
        </inkml:traceGroup>
      </inkml:traceGroup>
    </inkml:traceGroup>
    <inkml:traceGroup>
      <inkml:annotationXML>
        <emma:emma xmlns:emma="http://www.w3.org/2003/04/emma" version="1.0">
          <emma:interpretation id="{767DE115-782C-454C-932D-AFB8406E104A}" emma:medium="tactile" emma:mode="ink">
            <msink:context xmlns:msink="http://schemas.microsoft.com/ink/2010/main" type="paragraph" rotatedBoundingBox="12077,11625 19074,11570 19079,12272 12082,12327" alignmentLevel="1"/>
          </emma:interpretation>
        </emma:emma>
      </inkml:annotationXML>
      <inkml:traceGroup>
        <inkml:annotationXML>
          <emma:emma xmlns:emma="http://www.w3.org/2003/04/emma" version="1.0">
            <emma:interpretation id="{B7946979-1E3E-4F84-AA34-827FB90F58AD}" emma:medium="tactile" emma:mode="ink">
              <msink:context xmlns:msink="http://schemas.microsoft.com/ink/2010/main" type="line" rotatedBoundingBox="12077,11625 19074,11570 19079,12272 12082,12327"/>
            </emma:interpretation>
          </emma:emma>
        </inkml:annotationXML>
        <inkml:traceGroup>
          <inkml:annotationXML>
            <emma:emma xmlns:emma="http://www.w3.org/2003/04/emma" version="1.0">
              <emma:interpretation id="{B0945A5F-F88D-41F5-8E3D-0DCBD3620A89}" emma:medium="tactile" emma:mode="ink">
                <msink:context xmlns:msink="http://schemas.microsoft.com/ink/2010/main" type="inkWord" rotatedBoundingBox="12143,11661 13097,11811 13027,12257 12073,12107"/>
              </emma:interpretation>
              <emma:one-of disjunction-type="recognition" id="oneOf5">
                <emma:interpretation id="interp24" emma:lang="en-IE" emma:confidence="0">
                  <emma:literal>loan</emma:literal>
                </emma:interpretation>
                <emma:interpretation id="interp25" emma:lang="en-IE" emma:confidence="0">
                  <emma:literal>lean</emma:literal>
                </emma:interpretation>
                <emma:interpretation id="interp26" emma:lang="en-IE" emma:confidence="0">
                  <emma:literal>(Can</emma:literal>
                </emma:interpretation>
                <emma:interpretation id="interp27" emma:lang="en-IE" emma:confidence="0">
                  <emma:literal>(can</emma:literal>
                </emma:interpretation>
                <emma:interpretation id="interp28" emma:lang="en-IE" emma:confidence="0">
                  <emma:literal>Loan</emma:literal>
                </emma:interpretation>
              </emma:one-of>
            </emma:emma>
          </inkml:annotationXML>
          <inkml:trace contextRef="#ctx0" brushRef="#br0" timeOffset="13348.7635">441 2168 43,'1'-7'30,"-1"7"2,-4-7-3,4 7-9,-8-4-9,1 4-4,0 1-4,-1 2-2,-2 2 0,0 3-1,-2 1 0,0 3 0,-1 1 1,4 2-1,0 1 1,4 0 0,2 1 0,6-2 0,4-2 0,7-3-1,3-4-4,7-1-13,-1-6-14,3-6 0,-1 0-2,0-3 1</inkml:trace>
          <inkml:trace contextRef="#ctx0" brushRef="#br0" timeOffset="14039.8027">620 2218 48,'1'-7'28,"-1"7"2,-2-12-1,-2 7-16,4 5-8,-10-8-1,5 6-2,-1 2 1,-2 1-2,0 1 0,1 1 0,-2 2-1,1 1 1,-1 1-1,1 2 0,1 1 0,3-1 0,1 4 1,4-1-2,4-2 2,2-1-1,4-4 0,3-3-1,2-2 0,1-5 0,0-3-1,0-2 1,-4-1-2,0-1 0,-3 2 0,-4 1-1,-6 9 1,7-6 1,-7 6 1,-1 8 1,-1 1 2,1 5 0,-1-2 2,2 3-1,1-3 2,3-1-2,1-5 0,4-5-2,2-4-1,3-3 1,1-3-1,-1-1 0,-1 1-1,-1 1 2,-2 3-1,-3 4 1,-7 1 0,5 11 1,-5-3-1,-1 0 0,0 1 1,-1-1 0,2-8 0,-1 6-1,1-6 1,4-8-1,0-2 0,2-2 0,3-2 0,1-1-1,4 0 0,1 1 0,1 3 0,-1 5-1,-1 3 2,0 5-1,-2 5 0,-3 5 0,-2 2 1,-5 5-1,0-1 1,0-1-1,-1 1-5,-1-2-27,3-5 0,1-2-1,-4-9-1</inkml:trace>
          <inkml:trace contextRef="#ctx0" brushRef="#br0" timeOffset="12663.7244">39 1950 30,'0'-8'27,"2"2"-2,-2 6-3,1-11-5,-1 11-4,0-6-2,0 6-4,0 0-2,-5 16-1,2-1-2,-1 8 1,-1 8-2,-1 9 2,-2 7-1,0 2 0,2-1-1,-2-2 1,2-3-1,3-7-1,0-8-3,1-11-19,4-9-9,-2-8 1,8-2-3,-4-5 2</inkml:trace>
        </inkml:traceGroup>
        <inkml:traceGroup>
          <inkml:annotationXML>
            <emma:emma xmlns:emma="http://www.w3.org/2003/04/emma" version="1.0">
              <emma:interpretation id="{FCB70A11-78C1-4786-BBCC-0748561A4AFC}" emma:medium="tactile" emma:mode="ink">
                <msink:context xmlns:msink="http://schemas.microsoft.com/ink/2010/main" type="inkWord" rotatedBoundingBox="13462,11784 14182,11995 14081,12339 13361,12128"/>
              </emma:interpretation>
              <emma:one-of disjunction-type="recognition" id="oneOf6">
                <emma:interpretation id="interp29" emma:lang="en-IE" emma:confidence="0">
                  <emma:literal>say</emma:literal>
                </emma:interpretation>
                <emma:interpretation id="interp30" emma:lang="en-IE" emma:confidence="0">
                  <emma:literal>Say</emma:literal>
                </emma:interpretation>
                <emma:interpretation id="interp31" emma:lang="en-IE" emma:confidence="0">
                  <emma:literal>gay</emma:literal>
                </emma:interpretation>
                <emma:interpretation id="interp32" emma:lang="en-IE" emma:confidence="0">
                  <emma:literal>sag</emma:literal>
                </emma:interpretation>
                <emma:interpretation id="interp33" emma:lang="en-IE" emma:confidence="0">
                  <emma:literal>saig</emma:literal>
                </emma:interpretation>
              </emma:one-of>
            </emma:emma>
          </inkml:annotationXML>
          <inkml:trace contextRef="#ctx0" brushRef="#br0" timeOffset="14694.8405">1383 2182 43,'0'0'25,"-8"-2"1,8 2-8,-8 1-7,1-2-5,2 1-2,-3 1-2,4-1-2,-2 2 0,0 0-1,6-2 0,-5 9 1,6-3-1,3 1 1,3 1 0,3-1 0,6 1 0,3 0 0,0 2-1,-2 0 1,0 2 0,-4 0 0,-5 1 2,-6-1-1,-8 1 2,-5-1 0,-5-5 1,-2-1 0,-2-4 0,-2-3-1,1-3-1,3-2 0,3-2-3,1-3-10,5 0-16,6 2-1,2-2-2,6 4 1</inkml:trace>
          <inkml:trace contextRef="#ctx0" brushRef="#br0" timeOffset="15129.8647">1606 2211 32,'7'-4'27,"-5"-4"3,0 3-2,-2 5-12,-5-9-8,5 9-1,-9-4-2,4 5-2,-3 1-1,1 4-2,-1 1 0,0 3-1,0 3 1,1 1-1,-1 1 0,4 1 0,2-2 1,4-1 0,2-4 0,4-3 0,2-4 0,3-5 0,2-3-1,-1-2 1,0-3-1,-3-1 0,-1 1 0,-2 1-1,-3 2 0,-5 8 1,4-5-1,-4 5 1,-1 9 1,2 2 0,0 1 1,1 1 0,2 0-1,1-1-5,3-4-18,4 0-4,-2-9-2,3-1 2</inkml:trace>
          <inkml:trace contextRef="#ctx0" brushRef="#br0" timeOffset="15566.8904">1801 2211 62,'0'0'30,"0"0"0,1 11-3,0 1-19,-1 0-5,4 1 0,0 1-2,4-3 0,1-3-1,2-4-1,2-5 0,0-4-3,0-4-3,-2-5-4,0 0 0,-4-3 1,0 4 1,-4 3 3,0 4 3,-3 6 5,2 6 5,0 9 4,1 6 1,2 9 0,1 5 0,4 6 0,-2 0-4,2 1-2,-1-5-1,-1-3-1,-3-7 0,-5-8-1,-5-8-1,-5-8-1,-7-5-1,-4-3 0,-5-2 0,-1-1-2,-3 2 1,0 0 0,5 4-2,1-2-10,5 3-21,7 1 0,4-2-1,8 2 1</inkml:trace>
        </inkml:traceGroup>
        <inkml:traceGroup>
          <inkml:annotationXML>
            <emma:emma xmlns:emma="http://www.w3.org/2003/04/emma" version="1.0">
              <emma:interpretation id="{899EB52F-6D48-40DC-A468-AD89A63A7C6C}" emma:medium="tactile" emma:mode="ink">
                <msink:context xmlns:msink="http://schemas.microsoft.com/ink/2010/main" type="inkWord" rotatedBoundingBox="14355,11813 15144,11591 15273,12047 14484,12269"/>
              </emma:interpretation>
              <emma:one-of disjunction-type="recognition" id="oneOf7">
                <emma:interpretation id="interp34" emma:lang="en-IE" emma:confidence="0">
                  <emma:literal>with</emma:literal>
                </emma:interpretation>
                <emma:interpretation id="interp35" emma:lang="en-IE" emma:confidence="0">
                  <emma:literal>wilh</emma:literal>
                </emma:interpretation>
                <emma:interpretation id="interp36" emma:lang="en-IE" emma:confidence="0">
                  <emma:literal>wi1h</emma:literal>
                </emma:interpretation>
                <emma:interpretation id="interp37" emma:lang="en-IE" emma:confidence="0">
                  <emma:literal>wi/h</emma:literal>
                </emma:interpretation>
              </emma:one-of>
            </emma:emma>
          </inkml:annotationXML>
          <inkml:trace contextRef="#ctx0" brushRef="#br0" timeOffset="16829.9627">2317 2205 50,'1'-7'26,"-1"7"0,0 0-5,0 0-12,0 0-1,0 0-3,2 11 0,-5 0-1,1 2-1,-1 1 1,2 3-1,0-3 1,3 0-1,3-5-1,3-3 0,4-6-1,2-4 1,3-2-1,-1-4 0,-1 1-2,-1-1 1,-3 2-1,-3 3 0,-2 5 0,-6 0 0,6 11 1,-2-1 0,-1 1 0,4 1 1,1-2-1,4-2 0,2-4 0,3-5 0,-1-4 0,1-3 0,-2-2 0,-4-3 0,-3-1 0,-4-1 1,-4 2-1,-3 0 0,-2 3 0,-2 2 0,-1 2 0,1 1-1,2 4-8,5 1-20,-9 3-1,9-3-2,-2 6 1</inkml:trace>
          <inkml:trace contextRef="#ctx0" brushRef="#br0" timeOffset="17046.9751">2696 2168 72,'4'-8'33,"-4"8"-1,5-7 1,-5 7-26,1 5-3,-1 5-1,1 6-1,1 2-2,-2 4-2,1 0-2,0-2-9,1-3-14,3-4-5,-3-6-2,-2-7 1</inkml:trace>
          <inkml:trace contextRef="#ctx0" brushRef="#br0" timeOffset="17217.9849">2753 1978 85,'-3'-11'34,"0"3"0,-1 2-3,4 6-38,-7 2-24,7-2-2,0 8-1,0-8 0</inkml:trace>
          <inkml:trace contextRef="#ctx0" brushRef="#br0" timeOffset="17480.9998">2859 1899 46,'0'0'28,"0"0"3,2 11-8,-2 6-8,-1 8-3,0 9-4,-2 7-1,1 6-3,-1 0-2,1-1-2,-1-3-2,3-8-1,0-6-6,0-15-8,0-14-13,8 1 0,-6-11-1,2-4 1</inkml:trace>
          <inkml:trace contextRef="#ctx0" brushRef="#br0" timeOffset="17895.0236">2882 2019 79,'12'-20'32,"1"-3"0,3 2-8,2 1-18,0 3-2,-1 2-1,-1 3-2,-2 6 1,-3 6 0,-3 7-1,-5 8 0,-4 8 0,-2 9 0,-3 7 0,0 6-1,-2-1 1,2-1-1,1-5 1,2-7 0,2-9 0,4-11-1,3-10 1,3-8-1,2-7-1,2-3-1,0-4-1,3 3-1,-3 2 0,2 7 0,-4 5 1,0 8 1,-2 7 2,-2 6 0,-2 5 3,-1 2-1,0 2 0,-1-1-20,2-4-11,0-8-3,2-2-1,1-11 0</inkml:trace>
        </inkml:traceGroup>
        <inkml:traceGroup>
          <inkml:annotationXML>
            <emma:emma xmlns:emma="http://www.w3.org/2003/04/emma" version="1.0">
              <emma:interpretation id="{43CDAAA6-4D21-4D7B-B84B-F46FED6ABBD8}" emma:medium="tactile" emma:mode="ink">
                <msink:context xmlns:msink="http://schemas.microsoft.com/ink/2010/main" type="inkWord" rotatedBoundingBox="15821,11494 16770,11600 16707,12168 15758,12062"/>
              </emma:interpretation>
              <emma:one-of disjunction-type="recognition" id="oneOf8">
                <emma:interpretation id="interp38" emma:lang="en-IE" emma:confidence="0">
                  <emma:literal>95%</emma:literal>
                </emma:interpretation>
                <emma:interpretation id="interp39" emma:lang="en-IE" emma:confidence="0">
                  <emma:literal>951°</emma:literal>
                </emma:interpretation>
                <emma:interpretation id="interp40" emma:lang="en-IE" emma:confidence="0">
                  <emma:literal>95/0</emma:literal>
                </emma:interpretation>
                <emma:interpretation id="interp41" emma:lang="en-IE" emma:confidence="0">
                  <emma:literal>9510</emma:literal>
                </emma:interpretation>
                <emma:interpretation id="interp42" emma:lang="en-IE" emma:confidence="0">
                  <emma:literal>95lo</emma:literal>
                </emma:interpretation>
              </emma:one-of>
            </emma:emma>
          </inkml:annotationXML>
          <inkml:trace contextRef="#ctx0" brushRef="#br0" timeOffset="18594.0636">3846 1917 61,'0'0'29,"-2"-8"-1,2 8-5,-6-8-16,0 4-4,0 0-1,-2 2-1,-2 1-1,-1 3 0,-2 2-1,-1 2 0,-4 5 0,0 4 0,3 2 0,0 2 1,5 1 0,4-2 0,6-2 0,6-3 1,6-6 0,5-7 0,4-6 0,1-6-1,0-4 1,0-1 0,-3 0-1,-2 2 0,-5 4 0,-6 7 0,-6 4 0,3 16 2,-7 6 0,-3 7 1,0 10 0,-2 3 2,0 6-2,1-1 0,2-3 0,2-4-2,3-8-1,1-9-1,2-10-5,5-10-22,1-7-4,0-9-1,1-4 2</inkml:trace>
          <inkml:trace contextRef="#ctx0" brushRef="#br0" timeOffset="19090.0918">4175 1942 62,'0'-6'32,"-4"0"-1,4 6-3,-10-6-17,1 4-4,0 2-4,-3 2-2,-3 1 0,-1 3-2,-1 1 0,-2 2 0,3 0 0,-1 0 0,4 2 0,2-2-1,3 2 1,5-3 1,4 1 0,5 2 1,5-2-1,4 1 2,6 1-2,2 1 1,4 2 1,0 3-1,-1 4 0,-5 1 0,-4 3 0,-8 1-1,-6 2 0,-8-3 1,-7-3-1,-7-4 0,-2-5 1,-3-9 0,0-4 0,-3-8 0,4-4 1,2-2-4,3-5-4,6 1-24,3 2-2,4-1-2,5 3 1</inkml:trace>
          <inkml:trace contextRef="#ctx0" brushRef="#br0" timeOffset="19444.1108">4411 1873 39,'-12'0'25,"3"7"1,-4 1-3,1 4-14,2 0-4,1 3-3,4-1-1,3-1 1,5-5-1,5-4-1,4-4-2,3-5 0,1-4-1,2-2 0,-3-4-1,-2 2-2,-6 1-3,-3 2 0,-5 4-3,1 6-7,-9-3-3,-1 4 0</inkml:trace>
          <inkml:trace contextRef="#ctx0" brushRef="#br0" timeOffset="19703.127">4562 1846 73,'-4'19'34,"-5"5"0,-2 6-2,-2 9-22,-5 4-2,1 5-3,-2 0-4,2 1-1,1-4-3,0-7-4,6-6-10,2-8-18,3-12 1,4-6-1,1-6 2</inkml:trace>
          <inkml:trace contextRef="#ctx0" brushRef="#br0" timeOffset="20000.144">4548 2167 61,'0'0'32,"-3"6"-1,-2 0 1,-3 1-20,3 6-3,-2-1-4,2 2 1,1-1-2,5 1 0,2-4-1,7-3 0,2-6-2,4-1 0,3-5-1,-2-3 0,-1-2-1,-4-2-1,-5 0-1,-7 0 1,-8 3-1,-6 0-1,-3 5-2,-5 2-27,2-1 0,3 3 1,2-5-2</inkml:trace>
        </inkml:traceGroup>
        <inkml:traceGroup>
          <inkml:annotationXML>
            <emma:emma xmlns:emma="http://www.w3.org/2003/04/emma" version="1.0">
              <emma:interpretation id="{7832284A-C080-44F1-97C7-9D62DE911A93}" emma:medium="tactile" emma:mode="ink">
                <msink:context xmlns:msink="http://schemas.microsoft.com/ink/2010/main" type="inkWord" rotatedBoundingBox="17215,11659 19074,11644 19078,12085 17219,12100"/>
              </emma:interpretation>
              <emma:one-of disjunction-type="recognition" id="oneOf9">
                <emma:interpretation id="interp43" emma:lang="en-IE" emma:confidence="0">
                  <emma:literal>confidence</emma:literal>
                </emma:interpretation>
                <emma:interpretation id="interp44" emma:lang="en-IE" emma:confidence="0">
                  <emma:literal>confident</emma:literal>
                </emma:interpretation>
                <emma:interpretation id="interp45" emma:lang="en-IE" emma:confidence="0">
                  <emma:literal>confiding</emma:literal>
                </emma:interpretation>
                <emma:interpretation id="interp46" emma:lang="en-IE" emma:confidence="0">
                  <emma:literal>confiders</emma:literal>
                </emma:interpretation>
                <emma:interpretation id="interp47" emma:lang="en-IE" emma:confidence="0">
                  <emma:literal>confidenc</emma:literal>
                </emma:interpretation>
              </emma:one-of>
            </emma:emma>
          </inkml:annotationXML>
          <inkml:trace contextRef="#ctx0" brushRef="#br0" timeOffset="20856.1928">5202 2179 61,'0'0'28,"0"0"-2,-7-3-6,7 3-12,-10 0-2,5 3-2,-2 2 0,-2 2 0,-1 4 1,0 4 0,-1 3-1,3 2 0,0 0 1,4 1-2,4-3-1,7-2-3,4-3-7,5-4-23,1-9-1,4-1-2,1-7 1</inkml:trace>
          <inkml:trace contextRef="#ctx0" brushRef="#br0" timeOffset="21162.2101">5313 2227 70,'0'0'31,"-3"-6"0,3 6-4,-11 4-15,3 1-5,1 4-3,0 4 0,2 1-1,3-1 0,5 1-1,4-4 0,6-3-2,5-5-1,4-5 0,1-5-2,-1-4 1,-3-1 0,-5-3-1,-5 2 1,-8-1 0,-7 5 1,-6 0 0,-5 4 0,-1 2 1,-1 2-5,1 1-14,2 1-11,7 2-1,2-2-1,7 0 1</inkml:trace>
          <inkml:trace contextRef="#ctx0" brushRef="#br0" timeOffset="21507.2301">5466 2234 35,'-2'8'27,"4"2"2,-3-2-2,0-1-13,3 1-2,-2-8-2,6 3-2,-6-3-2,10-10 0,-4-2-3,2 0-1,0-5-2,2 1 0,-1-1 0,1 1-1,1 3 0,1 4 1,0 6 0,1 4 0,1 7 0,-3 3 0,-1 4 0,-2 2 1,-2 3 0,-4 0-2,-2 0-3,-3-4-16,-1-4-11,1-2 0,3-10-1,0 0 0</inkml:trace>
          <inkml:trace contextRef="#ctx0" brushRef="#br0" timeOffset="22123.2654">5652 2147 75,'1'8'34,"7"-7"-1,6-1-4,4-2-22,5-1-3,5 0-5,1-1-27,2 2-4,-5-1 0,-3 4-3</inkml:trace>
          <inkml:trace contextRef="#ctx0" brushRef="#br0" timeOffset="21876.2511">5898 1912 27,'-5'-1'19,"-4"0"2,3 2-2,-2-1-5,1 1-3,-1 0-2,1-1-4,-1 1-1,1 0-3,-1 3 2,0 2-1,0 5 2,-2 3 0,2 6 1,-2 4 1,2 6 0,0 3 0,4 3-1,-1-1-4,4-1-5,4 0-8,0-6-11,0-6-6,3-2-2,-3-5 0</inkml:trace>
          <inkml:trace contextRef="#ctx0" brushRef="#br0" timeOffset="22643.2952">5959 2196 42,'0'0'29,"0"0"1,-5 8-3,2-1-12,1 4-7,-2 2-2,2 2-2,1 1-2,0-1-5,2 0-15,2-2-11,-3-6-1,2-2-1,-2-5 1</inkml:trace>
          <inkml:trace contextRef="#ctx0" brushRef="#br0" timeOffset="22792.3037">5993 2121 75,'0'0'32,"-7"-2"-7,7 2-24,-6 2-28,6-2-4,6 7-1</inkml:trace>
          <inkml:trace contextRef="#ctx0" brushRef="#br0" timeOffset="23875.3656">6160 2215 47,'0'0'29,"-7"-5"2,7 5-4,-6 1-12,0-1-6,0 3-4,-2-1-2,0 3-1,-2 1-2,-1 0 2,0 2-1,0 2-1,1 3 0,1 0 0,4-1 1,4 0-2,4-3 2,2-1-2,4-4 0,5-5-1,1-6 1,1-3 1,-1-4-1,-1-4 0,-2-5 0,0-5 1,-2-4-3,0-4-3,-1 0-3,-2-3 1,0 2 0,-1 3 2,-1 6 2,-2 5 0,-3 8 3,0 9 5,0 6 3,-7 13 0,1 6 0,-1 8-1,-1 9-2,2 5 1,0 5-2,3 2-1,1-3-1,5-5 0,1-4 0,5-9 0,2-9 2,3-7-2,2-9 3,2-6-2,-1-6 0,0-2 0,-2-3 0,-2-1-1,-3-1-1,-1-1 1,-4 1-1,-3 1 1,-2 1 0,-1 1-1,-1 1-1,-3 3 0,0 2-1,-2 4 0,-2 5 0,1 3 0,-2 7 0,-1 2 1,2 6 1,1 3 0,4 1 1,3 0-1,6-3 1,4-4-3,6-4-3,1-7 1,6-3-1,0-7 2,-2-4 0,0-2 1,-3 0 1,-2-1 2,-3 1 2,-3 3 1,-5 1-1,-4 7 0,0 0-1,6 2 0,-7 5 0,1 3 0,-1 0-1,0 2 1,0-2 1,1-1-1,-2-3 2,2-6-1,0 0-1,5-14 0,0-1-2,4-4 0,1-2-2,1-1-1,2 3 0,0 4 1,1 4 0,-3 7 0,1 7 3,-5 6 0,-1 3 0,-2 4 0,-1 4 1,-2 0-1,-1 0-1,-2-1-4,1-2-14,0-3-13,-3-4-1,2-2-1,2-8 0</inkml:trace>
          <inkml:trace contextRef="#ctx0" brushRef="#br0" timeOffset="24350.3928">6669 2188 64,'2'-6'31,"-3"-2"1,1 8-2,0-7-24,0 7-3,-5 7 1,1 4-2,0 3 0,-3 5-1,2 1 0,2 1 0,2 0 0,4-4 1,5-4-2,6-6 2,6-4-2,4-6 0,3-5 0,1-2-1,-2-3 1,-2-1-2,-5-4 2,-7 2-2,-7 0 1,-5 0 0,-5 1-1,-6 2 2,-2 3-2,-4 4 2,-2 3 0,-1 6 0,2 4 2,3 4 0,2 4 1,5 2 1,5 2 0,6-1 0,9 0-1,8-4 1,7-2-2,4-2-2,4-5-14,2-1-21,1-2 1,-7-6-2,-2 0 1</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3-26T10:34:45.232"/>
    </inkml:context>
    <inkml:brush xml:id="br0">
      <inkml:brushProperty name="width" value="0.04667" units="cm"/>
      <inkml:brushProperty name="height" value="0.04667" units="cm"/>
      <inkml:brushProperty name="fitToCurve" value="1"/>
    </inkml:brush>
  </inkml:definitions>
  <inkml:trace contextRef="#ctx0" brushRef="#br0">17 0 75,'-8'0'33,"1"-3"-3,7 3-11,-6 1-36,6-1-12,0 0-3,7 0 1</inkml:trace>
</inkml:ink>
</file>

<file path=ppt/ink/ink9.xml><?xml version="1.0" encoding="utf-8"?>
<inkml:ink xmlns:inkml="http://www.w3.org/2003/InkML">
  <inkml:definitions>
    <inkml:context xml:id="ctx0">
      <inkml:inkSource xml:id="inkSrc0">
        <inkml:traceFormat>
          <inkml:channel name="X" type="integer" max="26112" units="in"/>
          <inkml:channel name="Y" type="integer" max="16320" units="in"/>
          <inkml:channel name="F" type="integer" max="255" units="dev"/>
        </inkml:traceFormat>
        <inkml:channelProperties>
          <inkml:channelProperty channel="X" name="resolution" value="2540.07764" units="1/in"/>
          <inkml:channelProperty channel="Y" name="resolution" value="2540.07764" units="1/in"/>
          <inkml:channelProperty channel="F" name="resolution" value="1.58169E-7" units="1/dev"/>
        </inkml:channelProperties>
      </inkml:inkSource>
      <inkml:timestamp xml:id="ts0" timeString="2015-02-24T09:27:00.008"/>
    </inkml:context>
    <inkml:brush xml:id="br0">
      <inkml:brushProperty name="width" value="0.04667" units="cm"/>
      <inkml:brushProperty name="height" value="0.04667" units="cm"/>
      <inkml:brushProperty name="fitToCurve" value="1"/>
    </inkml:brush>
    <inkml:brush xml:id="br1">
      <inkml:brushProperty name="width" value="0.04667" units="cm"/>
      <inkml:brushProperty name="height" value="0.04667" units="cm"/>
      <inkml:brushProperty name="color" value="#3165BB"/>
      <inkml:brushProperty name="fitToCurve" value="1"/>
    </inkml:brush>
    <inkml:brush xml:id="br2">
      <inkml:brushProperty name="width" value="0.04667" units="cm"/>
      <inkml:brushProperty name="height" value="0.04667" units="cm"/>
      <inkml:brushProperty name="color" value="#800080"/>
      <inkml:brushProperty name="fitToCurve" value="1"/>
    </inkml:brush>
    <inkml:brush xml:id="br3">
      <inkml:brushProperty name="width" value="0.04667" units="cm"/>
      <inkml:brushProperty name="height" value="0.04667" units="cm"/>
      <inkml:brushProperty name="color" value="#177D36"/>
      <inkml:brushProperty name="fitToCurve" value="1"/>
    </inkml:brush>
  </inkml:definitions>
  <inkml:traceGroup>
    <inkml:annotationXML>
      <emma:emma xmlns:emma="http://www.w3.org/2003/04/emma" version="1.0">
        <emma:interpretation id="{3A8664A0-4F99-4D05-B76C-2D05532EA984}" emma:medium="tactile" emma:mode="ink">
          <msink:context xmlns:msink="http://schemas.microsoft.com/ink/2010/main" type="writingRegion" rotatedBoundingBox="3157,9758 23367,9804 23354,15470 3145,15425"/>
        </emma:interpretation>
      </emma:emma>
    </inkml:annotationXML>
    <inkml:traceGroup>
      <inkml:annotationXML>
        <emma:emma xmlns:emma="http://www.w3.org/2003/04/emma" version="1.0">
          <emma:interpretation id="{9EBFE67C-D257-430E-BC77-29A7EDC4C507}" emma:medium="tactile" emma:mode="ink">
            <msink:context xmlns:msink="http://schemas.microsoft.com/ink/2010/main" type="paragraph" rotatedBoundingBox="3197,9279 23425,9897 23347,12474 3118,11855" alignmentLevel="1"/>
          </emma:interpretation>
        </emma:emma>
      </inkml:annotationXML>
      <inkml:traceGroup>
        <inkml:annotationXML>
          <emma:emma xmlns:emma="http://www.w3.org/2003/04/emma" version="1.0">
            <emma:interpretation id="{C4D7CA32-755F-4DA8-95F6-1A3E6889D043}" emma:medium="tactile" emma:mode="ink">
              <msink:context xmlns:msink="http://schemas.microsoft.com/ink/2010/main" type="line" rotatedBoundingBox="3153,9852 22241,9790 22245,10898 3156,10960"/>
            </emma:interpretation>
          </emma:emma>
        </inkml:annotationXML>
        <inkml:traceGroup>
          <inkml:annotationXML>
            <emma:emma xmlns:emma="http://www.w3.org/2003/04/emma" version="1.0">
              <emma:interpretation id="{4BA7C816-F2C7-4EBB-8E85-193F2FEAC7AC}" emma:medium="tactile" emma:mode="ink">
                <msink:context xmlns:msink="http://schemas.microsoft.com/ink/2010/main" type="inkWord" rotatedBoundingBox="13939,10249 14902,10246 14904,10770 13941,10773"/>
              </emma:interpretation>
              <emma:one-of disjunction-type="recognition" id="oneOf0">
                <emma:interpretation id="interp0" emma:lang="en-IE" emma:confidence="0">
                  <emma:literal>374</emma:literal>
                </emma:interpretation>
                <emma:interpretation id="interp1" emma:lang="en-IE" emma:confidence="0">
                  <emma:literal>37 H</emma:literal>
                </emma:interpretation>
                <emma:interpretation id="interp2" emma:lang="en-IE" emma:confidence="0">
                  <emma:literal>37 h</emma:literal>
                </emma:interpretation>
                <emma:interpretation id="interp3" emma:lang="en-IE" emma:confidence="0">
                  <emma:literal>37 h</emma:literal>
                </emma:interpretation>
                <emma:interpretation id="interp4" emma:lang="en-IE" emma:confidence="0">
                  <emma:literal>37 U</emma:literal>
                </emma:interpretation>
              </emma:one-of>
            </emma:emma>
          </inkml:annotationXML>
          <inkml:trace contextRef="#ctx0" brushRef="#br0">10528 55 10,'0'0'19,"-9"-18"1,9 18-1,0 0-5,-11-6-2,11 6-4,-10-2-1,10 2 0,-9 0-3,9 0 0,0 0-2,0 0-1,0 0 1,0 0-2,0 0 1,10 6 0,2-5-1,1 2 1,4-1-1,2 1 1,-3 0-1,4 2 1,-4 0-1,-2 3 0,-3 0 1,-5 4-1,-4 0 0,-5 3 1,-6 0-1,-3 1 1,-4-1 0,-2 0-1,0 0 0,0-3 1,4 1-1,0-3 1,7 1-1,7-11 0,0 21-1,8-8 1,3-2-1,3 3 0,2-1 0,2 5 0,2-3 1,-5 2-1,-1 0 1,-4 0 1,-4-1-1,-5 0 0,-4-1 0,-6-3 1,-3-2-1,-3-2 0,-3-4 1,-4-4 0,-1-5-1,-2-2 0,2-1-1,2-4-3,0-1-12,9 4-9,-4-6-3,16 15 2,-12-25 0</inkml:trace>
          <inkml:trace contextRef="#ctx0" brushRef="#br0" timeOffset="474.0264">10791 39 26,'0'0'19,"0"0"-1,0 0-2,0 0-7,0 0-3,16 6-1,-2-4-1,3 1 0,3-1 0,2-1 0,2 1-2,-1-1 0,0 1 0,-5 0-1,0 0 0,-6 3 1,-2 1-1,-10-6 1,7 23-1,-9-7 0,-4 8 0,-3 4 1,-1 3-2,-3 6 1,0 1-1,2 1 0,1-2 0,3-5 0,3-3-1,2-8-3,3-3-3,-1-18-10,0 0-8,11 12 1,-11-12-2,1-15 1</inkml:trace>
          <inkml:trace contextRef="#ctx0" brushRef="#br0" timeOffset="639.0357">10819 330 36,'-20'-5'23,"20"5"1,0 0 0,21-5-14,-2 2-5,4 0-6,3-1-4,8-2-11,2 3-7,-7-5 0,6 4 0</inkml:trace>
          <inkml:trace contextRef="#ctx0" brushRef="#br0" timeOffset="1135.0639">11199 55 45,'0'0'26,"-3"-18"1,3 18-1,0 0-13,0 0-7,0 0-1,-2 12-2,-1 1 0,1 6-1,-1 5 0,-1 5-1,0 8 0,-1-1-1,2 0 1,2-4-1,2-1 0,5-5 0,3-7-1,6-9-1,-1-9-3,9-2-2,-5-4-4,3-1-5,-2-3-3,-4-1-3,-3 3 3,-12 7 1,13-17 3,-13 17 5,0-18 8,0 18 7,-7-18 4,7 18 3,-4-13 0,4 13 1,0 0 2,0 0-2,3 13-3,-2 0-2,3 7-2,-3 0 0,3 6 0,-4 1-1,5 1-3,-2 3-4,3 0-12,-7-6-11,12 2-1,-6-13 0,9 3-1</inkml:trace>
        </inkml:traceGroup>
        <inkml:traceGroup>
          <inkml:annotationXML>
            <emma:emma xmlns:emma="http://www.w3.org/2003/04/emma" version="1.0">
              <emma:interpretation id="{B741C405-1B84-44CA-9B94-48AB7D04F4EB}" emma:medium="tactile" emma:mode="ink">
                <msink:context xmlns:msink="http://schemas.microsoft.com/ink/2010/main" type="inkWord" rotatedBoundingBox="15394,10229 16092,10226 16094,10790 15396,10792"/>
              </emma:interpretation>
              <emma:one-of disjunction-type="recognition" id="oneOf1">
                <emma:interpretation id="interp5" emma:lang="en-IE" emma:confidence="0">
                  <emma:literal>lies</emma:literal>
                </emma:interpretation>
                <emma:interpretation id="interp6" emma:lang="en-IE" emma:confidence="0">
                  <emma:literal>ties</emma:literal>
                </emma:interpretation>
                <emma:interpretation id="interp7" emma:lang="en-IE" emma:confidence="0">
                  <emma:literal>hies</emma:literal>
                </emma:interpretation>
                <emma:interpretation id="interp8" emma:lang="en-IE" emma:confidence="0">
                  <emma:literal>Lies</emma:literal>
                </emma:interpretation>
                <emma:interpretation id="interp9" emma:lang="en-IE" emma:confidence="0">
                  <emma:literal>lien</emma:literal>
                </emma:interpretation>
              </emma:one-of>
            </emma:emma>
          </inkml:annotationXML>
          <inkml:trace contextRef="#ctx0" brushRef="#br0" timeOffset="1512.0855">11874 9 36,'-2'12'24,"4"14"2,-4 2-7,2 9-9,-1 5 1,2 1-3,1 4-1,1-3-3,-1-2-2,3-6-2,-2-2-3,2-7-2,-1-6-7,-1-7-9,4 0-7,-7-14 1,0 0 1</inkml:trace>
          <inkml:trace contextRef="#ctx0" brushRef="#br0" timeOffset="1722.0979">12008 281 66,'0'0'27,"0"0"-1,12 10-5,-10 5-15,0 5-5,0 4-2,0-1-5,0 4-7,-3-7-12,7 3-2,-6-23 0,6 20 1</inkml:trace>
          <inkml:trace contextRef="#ctx0" brushRef="#br0" timeOffset="1873.1059">12073 37 31,'0'0'4,"0"0"-4,-12 2-1,12-2-14</inkml:trace>
          <inkml:trace contextRef="#ctx0" brushRef="#br0" timeOffset="2466.1399">12235 421 39,'0'0'24,"0"0"2,13-3 0,-13 3-18,13-21-3,-6 6 0,4-2-1,-1-6-2,3-2-1,-2-1-4,-2-1-1,-1 2 0,-2 1 0,-3 2 0,-4 3-1,-4 7 3,-5 7 0,-2 10 2,-5 9 3,0 5-2,-1 10 2,2 3-1,2 5 0,6-3 0,4 0 1,7-8-2,5-5 0,8-8-1,1-8-1,6-6 0,2-8-2,0-5-1,1-6 1,1-6-1,-2 0 2,-1-3 0,-2 3 1,-2 4 3,-1 4 1,-6 10 3,-1 6-1,-1 9 0,-3 7-1,1 6 0,-4 4 0,1 2-2,-2 2-1,-2-1 0,1-2-1,-7 0 1,3-2 2,-8 1-1,-1 1 0,-5-5 1,-3-1-1,1-3 0,-2-5-2,1-4-7,2-2-19,2-13-3,14 8 0,-11-31 0</inkml:trace>
        </inkml:traceGroup>
        <inkml:traceGroup>
          <inkml:annotationXML>
            <emma:emma xmlns:emma="http://www.w3.org/2003/04/emma" version="1.0">
              <emma:interpretation id="{1511DD92-6463-4CBF-BCFA-BBFEDFDC81FB}" emma:medium="tactile" emma:mode="ink">
                <msink:context xmlns:msink="http://schemas.microsoft.com/ink/2010/main" type="inkWord" rotatedBoundingBox="16618,10138 18046,10134 18048,10697 16620,10701"/>
              </emma:interpretation>
              <emma:one-of disjunction-type="recognition" id="oneOf2">
                <emma:interpretation id="interp10" emma:lang="en-IE" emma:confidence="0">
                  <emma:literal>within</emma:literal>
                </emma:interpretation>
                <emma:interpretation id="interp11" emma:lang="en-IE" emma:confidence="0">
                  <emma:literal>wilhin</emma:literal>
                </emma:interpretation>
                <emma:interpretation id="interp12" emma:lang="en-IE" emma:confidence="0">
                  <emma:literal>witlin</emma:literal>
                </emma:interpretation>
                <emma:interpretation id="interp13" emma:lang="en-IE" emma:confidence="0">
                  <emma:literal>withie</emma:literal>
                </emma:interpretation>
                <emma:interpretation id="interp14" emma:lang="en-IE" emma:confidence="0">
                  <emma:literal>wittin</emma:literal>
                </emma:interpretation>
              </emma:one-of>
            </emma:emma>
          </inkml:annotationXML>
          <inkml:trace contextRef="#ctx0" brushRef="#br0" timeOffset="3557.2033">13106 340 37,'0'0'25,"0"0"0,0 0-4,0 0-10,0 0-3,0 0-5,0 0 0,0 0-2,0 0 0,0 0-1,-6 20 0,5-5 0,-2 1 0,3 4 1,1-1-1,5-3 1,4-4-1,3-4 1,3-6-1,4-6 1,1-4-1,-2-5 0,1-2 0,-3 0-1,-3 0 1,-3 3 0,-11 12 0,11-15-1,-11 15 1,0 0 1,7 16-1,-5-1 0,1 1 0,3 2 0,3-2 1,1-2-1,6-7 0,0-4 1,3-6-1,0-6 0,-2-2 0,-1-5 0,-1 0 0,-6-3 0,-4 0 0,-3 2 0,-4 1 0,0 2 0,-5 2 0,-3 3 1,10 9-5,-18-8-10,3 4-12,15 4 0,-21 3 1,21-3-1</inkml:trace>
          <inkml:trace contextRef="#ctx0" brushRef="#br0" timeOffset="3797.2161">13561 230 13,'5'-15'24,"5"8"1,-10 7 1,0 0-6,0 0-3,3 20-4,-3 1-2,-1 3-5,3 4-2,-1 6-2,3-3-3,1-1-5,2-5-7,-2-9-15,6 1 1,-11-17-2,14 12 1</inkml:trace>
          <inkml:trace contextRef="#ctx0" brushRef="#br0" timeOffset="3994.2279">13682-45 59,'1'-14'29,"-6"-1"-2,5 15 1,-10-9-12,10 9-15,0 0-6,0 0-17,-3 13-6,3-13-1,3 26 2</inkml:trace>
          <inkml:trace contextRef="#ctx0" brushRef="#br0" timeOffset="4263.2432">13845-72 41,'5'-11'24,"-5"11"1,0 0-1,2 23-6,-6 3-14,1 12 0,0 4 0,0 12-1,-1 4 0,2 1-1,-2 0-1,3-5-2,1-7-2,0-6-5,0-10-5,1-14-10,6-4-5,-7-13 1,10-6 1</inkml:trace>
          <inkml:trace contextRef="#ctx0" brushRef="#br0" timeOffset="4700.2686">13861 179 27,'1'-36'23,"10"6"0,-5-5-2,4 6-6,3 2-3,-1-1-2,2 8-1,-2 5-2,3 9 0,-4 7-2,-1 13 0,-3 7 1,0 10-2,-5 6 1,-1 9-2,-3 4-1,0 2 0,-4 1-2,1-4 0,5-4 0,-3-9-1,1-8 0,4-11 0,-2-17 0,15 6-2,-3-18 0,2-8 0,2-1 0,0-3-1,-2 4 1,0 4 1,-3 6 1,-1 9 1,-10 1 0,8 17 1,-7 0-1,-1 0 0,-1 5 1,1 1-2,0-2-4,-1-2-9,1-19-14,6 21 0,-6-21-2,18 1 1</inkml:trace>
          <inkml:trace contextRef="#ctx0" brushRef="#br0" timeOffset="4918.2812">14264 225 51,'0'-17'25,"0"17"2,-4 14-2,-1 2-18,-1 7-2,2 6 1,-1 5 0,1 1-3,-1-1-3,1-5-5,2-4-11,0-9-13,7-1 0,-5-15 0,0 0 1</inkml:trace>
          <inkml:trace contextRef="#ctx0" brushRef="#br0" timeOffset="5053.2885">14271-21 17,'0'0'7,"2"15"-3,-2 2-4,4 9-13,-5-3-2</inkml:trace>
          <inkml:trace contextRef="#ctx0" brushRef="#br0" timeOffset="5318.3042">14339 370 30,'0'0'22,"10"1"1,-10-12 0,5-2-13,2-3-5,2-5-2,2-3-2,2 2-1,2-3 1,0 4 0,1 3 0,0 8 0,-4 8 1,0 6 0,-3 9 0,-2 7 0,-3 8 1,0 0 0,0 6-1,-3 0 0,2-5-3,-2-5-19,4 2-5,-5-13-2,6-1 1</inkml:trace>
        </inkml:traceGroup>
        <inkml:traceGroup>
          <inkml:annotationXML>
            <emma:emma xmlns:emma="http://www.w3.org/2003/04/emma" version="1.0">
              <emma:interpretation id="{7B398683-71AB-4FB3-B2F9-685DAD19E0CE}" emma:medium="tactile" emma:mode="ink">
                <msink:context xmlns:msink="http://schemas.microsoft.com/ink/2010/main" type="inkWord" rotatedBoundingBox="18630,9801 20382,9796 20385,10904 18634,10910"/>
              </emma:interpretation>
              <emma:one-of disjunction-type="recognition" id="oneOf3">
                <emma:interpretation id="interp15" emma:lang="en-IE" emma:confidence="0">
                  <emma:literal>ia6Eso</emma:literal>
                </emma:interpretation>
                <emma:interpretation id="interp16" emma:lang="en-IE" emma:confidence="0">
                  <emma:literal>tablets</emma:literal>
                </emma:interpretation>
                <emma:interpretation id="interp17" emma:lang="en-IE" emma:confidence="0">
                  <emma:literal>tablespoon</emma:literal>
                </emma:interpretation>
                <emma:interpretation id="interp18" emma:lang="en-IE" emma:confidence="0">
                  <emma:literal>labrets</emma:literal>
                </emma:interpretation>
                <emma:interpretation id="interp19" emma:lang="en-IE" emma:confidence="0">
                  <emma:literal>tabletop</emma:literal>
                </emma:interpretation>
              </emma:one-of>
            </emma:emma>
          </inkml:annotationXML>
          <inkml:trace contextRef="#ctx0" brushRef="#br0" timeOffset="6013.3436">15155-5 19,'0'0'21,"-7"-21"2,7 21-3,-4-11-3,4 11-5,0 0-4,-7 10-1,5 9-2,-3 6 0,2 5-2,-4 10 0,5 10-1,-6 2 1,7 3-2,1-1 0,1-5-2,5-4-1,-2-6-2,4-9-7,3-8-15,-11-22-2,20 6 2,-16-18-1</inkml:trace>
          <inkml:trace contextRef="#ctx0" brushRef="#br0" timeOffset="6208.3551">15287 256 71,'0'0'30,"3"-15"-2,-3 15 0,-1-16-21,1 16-8,6-12-15,3 11-12,-9 1 0,12-8-2,-12 8 2</inkml:trace>
          <inkml:trace contextRef="#ctx0" brushRef="#br0" timeOffset="6749.3856">15573 40 25,'2'-10'20,"-7"-6"2,5 16-2,-5-20-9,5 20-3,-8-11-3,8 11-1,-12-4-2,12 4 0,-15 2-2,4 2 0,-2 5 1,-2 2-1,-1 8 0,-1 3 0,-1 7 1,2 3-1,0 4 1,7-1-1,5-1 0,4-7 0,6-5 2,6-8-2,7-9 1,3-10-1,2-9-1,-1-3-1,0-7-2,-3-4 0,-1-3-2,-5-2 2,-4 2-1,-3 5 1,-2 1 2,-2 9 2,-3 16 3,0 0 2,0 0 2,-4 20-1,1 10 1,0 6 0,1 9-2,3 3 0,-2 2-3,2 1-4,1-1-4,4-5-7,-1 2-13,0-17-1,4 0 2,-4-18-1</inkml:trace>
          <inkml:trace contextRef="#ctx0" brushRef="#br0" timeOffset="7192.4102">15811-103 27,'2'-19'20,"-2"19"0,0 0-1,0 0-11,-11 17-3,7 6 0,0 10 0,-5 8-1,3 13 1,-4 6-1,3 3 0,0 0 0,6-1 0,1-9-1,4-7-1,4-11 0,6-10 0,0-11 0,3-8 0,0-7-2,-1-4 0,-3-6-1,-2-4 1,-7-4-1,0 0 1,-8-2 0,-3 1 1,-3 3-1,-5-1 2,1 3-1,-4 6 1,1 1-2,1 4-4,3-1-21,13 5-2,-15 7-1,15-7 0</inkml:trace>
          <inkml:trace contextRef="#ctx0" brushRef="#br0" timeOffset="9719.5554">16043 197 9,'-12'-4'17,"12"4"3,0 0-2,-9-1-7,9 1 0,0 0-1,0 0-1,0 0-2,0 0-2,0 0-2,0 0-2,14-4-1,-3 4 1,5 0 0,3-3-1,7 2 0,4 0 1,9-2-1,6 2 1,2-1-1,8-1 0,2 1-1,5 1 1,2-4 1,-1 0 0,-7 2-1,-2-2 1,-2 0 1,-8 1-1,-8 2 0,-9-1-1,-8 5-3,-19-2-9,0 0-11,2 12-2,-23-9 0,0 9 1</inkml:trace>
          <inkml:trace contextRef="#ctx0" brushRef="#br0" timeOffset="10479.5994">16102 553 24,'0'0'20,"0"0"2,-5 15-2,5-15-11,1 17-3,1-6 0,-2-11-2,6 22 0,-6-22-1,14 18-1,-5-12-1,1-1 0,2-5 0,1-2-1,0-3 1,-1-6-1,2-4 0,-2-5 0,1-5 0,-1-5 1,-1 1-2,-1-5 2,-4 0-1,1 2 1,-3 4-1,-1 2 2,-3 6 0,-3 4 1,1 5 0,2 11-1,-7-14 0,7 14 0,0 0 0,0 0-1,22 4-2,-2 0 1,4 0-2,8 3 1,4-2 0,3-2-1,4-1 1,1-1 0,-1-2 1,-1-1-1,-3-3 2,-6 0-1,-3-3 1,-3 2-1,-7-2 1,-4 2 0,-5 1 1,-11 5-1,12-8-1,-12 8 1,0 0-1,0 0 0,-2 15 0,2-15 0,-4 20-1,2-7 1,0 3-1,2-1 1,0 0 0,0 2-2,-2 1 0,4 0-6,-2 2-11,-1-5-8,5 5 1,-4-20 1</inkml:trace>
          <inkml:trace contextRef="#ctx0" brushRef="#br0" timeOffset="8276.4734">16234-345 12,'0'0'13,"2"-11"2,-2 11 0,0 0 1,0 0-1,0 0-2,0 0-3,0 0-3,0 0-1,-6 11-4,2 0 0,0 4-2,-4 4 1,2 2-1,0 3 0,-1 2 1,1 2-1,2-3 0,4 0 1,0-1-1,6-4 1,1-5 0,2-3-1,4-1 0,3-7 0,2-1-2,-1-6-1,0-3-1,-1-3-3,-2-2-2,-2-4-2,-2-1-1,-6-3 2,-1 1 1,-4 1 3,1 2 3,-3 2 4,3 13 3,-4-15 3,4 15 3,0 0 1,-14 15-1,12 1 0,-2 5-2,3 3-2,1 3 0,2 1-1,1-1-2,3-2-3,1-6-5,0-7-13,8-2-7,-15-10 0,16-5 0</inkml:trace>
          <inkml:trace contextRef="#ctx0" brushRef="#br0" timeOffset="11043.6306">16491 459 27,'0'0'22,"0"0"1,-4-12-3,4 12-11,0 0-2,-16-4-3,16 4-1,-19 5-1,8-1-1,-4 1 0,2 1 0,-4 2 1,2 0-1,0 1 0,2-2 0,2 2 0,11-9 0,-10 15 0,10-15 0,8 13-1,2-7-1,5 3 0,2-1-2,2-2 0,2 3 0,-2 0 0,-4 3 0,0-2 0,-7 2 2,-8-12 2,5 21 1,-9-10 1,-4 1 1,-3-3 0,-3-3-1,-3-1 1,1 0-1,-2-2-1,-1-2-2,5-2-3,-1-2-9,3-5-13,12 8-1,-13-14 1,13 14 0</inkml:trace>
          <inkml:trace contextRef="#ctx0" brushRef="#br0" timeOffset="8899.509">16636-406 23,'0'0'22,"0"0"-1,0-12-2,0 12-3,0 0-2,0 0-3,-11-5-1,11 5-4,-12 1-1,2 1-3,0 1 0,-2 2 0,0 1-1,-1 0 0,1 3-2,-2-2 2,0 5-1,2-2 1,-1 2-1,3-1-1,0-1 1,10-10 0,-13 20 0,13-20 0,-8 16 0,8-16 0,4 12 0,-4-12-1,18 8 0,-5-3 0,1 0-1,4 4 1,1 0 0,0 3 0,-3 2 0,-1 3 0,-3-1 1,-3 2 0,-4 3 1,-7-5-1,-6 0 2,-1-1-1,-5-1 1,-3-5 1,-1-1-2,0-3 1,-1-1-2,6-3-8,2 2-19,-1-11 0,12 8-1,-15-8 0</inkml:trace>
          <inkml:trace contextRef="#ctx0" brushRef="#br0" timeOffset="11415.6527">16584 503 44,'5'-15'25,"-5"15"1,0 0-1,0 0-13,-16 12-6,8 2-2,0 4-1,-1 4 1,1 4-1,4 0 0,3-1 0,2-5 0,9-2-1,4-7-1,5-7 0,2-8-2,4-5-1,-1-3-1,-4-8 0,-4-3 1,-6 0-2,-3-1 2,-9 2 0,-3 3 1,-8 3 0,1 1 1,-4 4 1,4 4-7,-1 9-19,1-9-1,12 7-1,0 0 0</inkml:trace>
        </inkml:traceGroup>
        <inkml:traceGroup>
          <inkml:annotationXML>
            <emma:emma xmlns:emma="http://www.w3.org/2003/04/emma" version="1.0">
              <emma:interpretation id="{BC02BF9E-DC38-4E05-AA6E-6CE6768AE948}" emma:medium="tactile" emma:mode="ink">
                <msink:context xmlns:msink="http://schemas.microsoft.com/ink/2010/main" type="inkWord" rotatedBoundingBox="20879,9971 21418,9969 21420,10621 20882,10623"/>
              </emma:interpretation>
              <emma:one-of disjunction-type="recognition" id="oneOf4">
                <emma:interpretation id="interp20" emma:lang="en-IE" emma:confidence="0">
                  <emma:literal>of</emma:literal>
                </emma:interpretation>
                <emma:interpretation id="interp21" emma:lang="en-IE" emma:confidence="0">
                  <emma:literal>Of</emma:literal>
                </emma:interpretation>
                <emma:interpretation id="interp22" emma:lang="en-IE" emma:confidence="0">
                  <emma:literal>off</emma:literal>
                </emma:interpretation>
                <emma:interpretation id="interp23" emma:lang="en-IE" emma:confidence="0">
                  <emma:literal>uf</emma:literal>
                </emma:interpretation>
                <emma:interpretation id="interp24" emma:lang="en-IE" emma:confidence="0">
                  <emma:literal>0f</emma:literal>
                </emma:interpretation>
              </emma:one-of>
            </emma:emma>
          </inkml:annotationXML>
          <inkml:trace contextRef="#ctx0" brushRef="#br0" timeOffset="12083.69">17443 243 14,'0'0'19,"0"0"1,0 0 0,0 0-6,-16-4-3,8 10-2,8-6-1,-20 21-1,11-4 0,-2-2 0,2 4-2,1-1 0,4 1-2,4-5 1,6-1-1,5-3 0,7-6-2,3-6-1,1-4 0,1-3-1,-2-3 0,0-3 0,-5-4 0,-6 2 1,-7 0 0,-3-1 0,-4 3 1,-1 0 0,-4 3 0,2 2-1,-3 2-9,-1-3-17,11 11-2,-9-2 0,9 2 0</inkml:trace>
          <inkml:trace contextRef="#ctx0" brushRef="#br0" timeOffset="12596.72">17603 180 66,'0'0'29,"19"2"-2,-2 1-4,9-1-17,8 1-7,8-5-17,7 6-8,0-9-1,8 6-1</inkml:trace>
          <inkml:trace contextRef="#ctx0" brushRef="#br0" timeOffset="12403.7094">17849-86 46,'6'-32'23,"-8"-4"2,3 11-2,-8-1-17,0 4-4,-2 9 0,-2 4 0,0 8 0,-2 8-1,0 7 1,1 7 0,0 10 0,1 13 0,0 4 0,3 10 0,1 3-1,2 5-3,1-3-1,4-2-3,-1-7-2,4-11-6,2-4-9,-5-18-4,8 0 2,-8-21 1</inkml:trace>
        </inkml:traceGroup>
        <inkml:traceGroup>
          <inkml:annotationXML>
            <emma:emma xmlns:emma="http://www.w3.org/2003/04/emma" version="1.0">
              <emma:interpretation id="{47991F17-51B5-4E9E-B3AC-582EDBFBF874}" emma:medium="tactile" emma:mode="ink">
                <msink:context xmlns:msink="http://schemas.microsoft.com/ink/2010/main" type="inkWord" rotatedBoundingBox="21819,10059 22242,10057 22245,10816 21822,10818"/>
              </emma:interpretation>
              <emma:one-of disjunction-type="recognition" id="oneOf5">
                <emma:interpretation id="interp25" emma:lang="en-IE" emma:confidence="0">
                  <emma:literal>to</emma:literal>
                </emma:interpretation>
                <emma:interpretation id="interp26" emma:lang="en-IE" emma:confidence="0">
                  <emma:literal>tu</emma:literal>
                </emma:interpretation>
                <emma:interpretation id="interp27" emma:lang="en-IE" emma:confidence="0">
                  <emma:literal>id</emma:literal>
                </emma:interpretation>
                <emma:interpretation id="interp28" emma:lang="en-IE" emma:confidence="0">
                  <emma:literal>Id</emma:literal>
                </emma:interpretation>
                <emma:interpretation id="interp29" emma:lang="en-IE" emma:confidence="0">
                  <emma:literal>ld</emma:literal>
                </emma:interpretation>
              </emma:one-of>
            </emma:emma>
          </inkml:annotationXML>
          <inkml:trace contextRef="#ctx0" brushRef="#br0" timeOffset="13050.7464">18396-83 37,'11'-3'24,"-11"3"2,0 11-1,-2 0-12,-1 8-3,-2 7-1,0 10-2,-2 5-1,-2 13-1,0 6-2,-1 6-3,0-1-2,-3 2-1,2-9 0,3-4-1,0-11-4,4-9-5,0-9-10,4-25-5,-1 14 2,2-26 0</inkml:trace>
          <inkml:trace contextRef="#ctx0" brushRef="#br0" timeOffset="13389.7654">18362 116 48,'6'-11'26,"5"19"2,-10 3-6,5 4-10,4 5-3,2 3-1,7 0-1,-1-3-2,5-5-2,6-9 0,2-6 0,3-8-1,-1-7-1,-3-11-1,-3-8-1,0-5 0,-9-4 0,-5-1-1,-6 1 1,-5 3 0,-6 3-1,-1 7 2,-5 8 2,-3 9-1,0 4-7,1 4-21,12 5-1,-21 11-2,15 2 1</inkml:trace>
        </inkml:traceGroup>
      </inkml:traceGroup>
      <inkml:traceGroup>
        <inkml:annotationXML>
          <emma:emma xmlns:emma="http://www.w3.org/2003/04/emma" version="1.0">
            <emma:interpretation id="{E023A062-21AB-4D8D-8CD7-7357E34EA111}" emma:medium="tactile" emma:mode="ink">
              <msink:context xmlns:msink="http://schemas.microsoft.com/ink/2010/main" type="line" rotatedBoundingBox="3320,10692 23382,11306 23347,12474 3284,11861"/>
            </emma:interpretation>
          </emma:emma>
        </inkml:annotationXML>
        <inkml:traceGroup>
          <inkml:annotationXML>
            <emma:emma xmlns:emma="http://www.w3.org/2003/04/emma" version="1.0">
              <emma:interpretation id="{FE4A76EE-66CD-474B-B5C4-77349CA47931}" emma:medium="tactile" emma:mode="ink">
                <msink:context xmlns:msink="http://schemas.microsoft.com/ink/2010/main" type="inkWord" rotatedBoundingBox="3317,10800 3814,10815 3797,11389 3299,11374"/>
              </emma:interpretation>
              <emma:one-of disjunction-type="recognition" id="oneOf6">
                <emma:interpretation id="interp30" emma:lang="en-IE" emma:confidence="0">
                  <emma:literal>of</emma:literal>
                </emma:interpretation>
                <emma:interpretation id="interp31" emma:lang="en-IE" emma:confidence="0">
                  <emma:literal>Of</emma:literal>
                </emma:interpretation>
                <emma:interpretation id="interp32" emma:lang="en-IE" emma:confidence="0">
                  <emma:literal>ot</emma:literal>
                </emma:interpretation>
                <emma:interpretation id="interp33" emma:lang="en-IE" emma:confidence="0">
                  <emma:literal>0f</emma:literal>
                </emma:interpretation>
                <emma:interpretation id="interp34" emma:lang="en-IE" emma:confidence="0">
                  <emma:literal>uf</emma:literal>
                </emma:interpretation>
              </emma:one-of>
            </emma:emma>
          </inkml:annotationXML>
          <inkml:trace contextRef="#ctx0" brushRef="#br1" timeOffset="-100893.771">264 716 29,'11'-20'24,"2"9"2,-13-7 2,-7 2-20,5 2-2,-8 1 0,10 13 0,-22-20 0,12 16 0,-5-2-3,4 5-2,-2 1 0,2 6-1,2 5 0,-3 8 0,4 7 0,1 6 0,3 13 0,1 7 0,3 6-2,1 3 0,2-2-1,3-4-1,2-4-1,-1-8-4,2-10-6,-1-10-9,-8-23-4,0 0 1,0 0 1</inkml:trace>
          <inkml:trace contextRef="#ctx0" brushRef="#br1" timeOffset="-100724.7611">60 926 48,'14'10'27,"-3"-11"2,10 1-11,4 0-14,5-7-21,8 8-7,-2-10-3,8 9 0</inkml:trace>
          <inkml:trace contextRef="#ctx0" brushRef="#br1" timeOffset="-101229.7899">-172 989 17,'0'0'17,"-1"-15"-2,1 15-5,0-18-2,0 18 0,2-15-1,-2 15 1,0 0-3,-2-12-1,2 12 1,0 0-1,-10 0-1,10 0 0,-12 13-1,4-1-1,2 5 0,-2 3 0,6 4 0,0 2-1,2 2 1,5 0 0,7-6-1,4-4 1,3-8 0,4-8-1,-1-8-1,1-5 1,-1-8-1,-4-5 0,-5-4 1,-4-1-1,-6-1 2,-5 4 0,-2 1 3,-6 3-1,0 4 1,-3 3 0,2 7 0,0 0 0,-1 4-4,12 4-8,-13 3-17,13-3-4,0 0 0,0 0-1</inkml:trace>
        </inkml:traceGroup>
        <inkml:traceGroup>
          <inkml:annotationXML>
            <emma:emma xmlns:emma="http://www.w3.org/2003/04/emma" version="1.0">
              <emma:interpretation id="{EC666B37-B341-4C28-85F3-C4DF981FA7AB}" emma:medium="tactile" emma:mode="ink">
                <msink:context xmlns:msink="http://schemas.microsoft.com/ink/2010/main" type="inkWord" rotatedBoundingBox="4240,10747 5938,10799 5913,11613 4215,11561">
                  <msink:destinationLink direction="with" ref="{F4491061-0564-492E-AEFC-3F41AEA5233D}"/>
                </msink:context>
              </emma:interpretation>
              <emma:one-of disjunction-type="recognition" id="oneOf7">
                <emma:interpretation id="interp35" emma:lang="en-IE" emma:confidence="0">
                  <emma:literal>sample</emma:literal>
                </emma:interpretation>
                <emma:interpretation id="interp36" emma:lang="en-IE" emma:confidence="0">
                  <emma:literal>Sample</emma:literal>
                </emma:interpretation>
                <emma:interpretation id="interp37" emma:lang="en-IE" emma:confidence="0">
                  <emma:literal>samph</emma:literal>
                </emma:interpretation>
                <emma:interpretation id="interp38" emma:lang="en-IE" emma:confidence="0">
                  <emma:literal>sampte</emma:literal>
                </emma:interpretation>
                <emma:interpretation id="interp39" emma:lang="en-IE" emma:confidence="0">
                  <emma:literal>samp6</emma:literal>
                </emma:interpretation>
              </emma:one-of>
            </emma:emma>
          </inkml:annotationXML>
          <inkml:trace contextRef="#ctx0" brushRef="#br1" timeOffset="-99838.7099">840 860 17,'0'0'19,"12"-7"-3,-12 7 1,0 0 0,9-5-1,-9 5-2,0 0-3,0 0-2,0 0-1,0 0-2,-12 1-1,0 3-2,0 2-1,0 2-2,-5 0 0,-3 3 0,-1 3 0,5-1 0,0-1-1,5-1-1,11-11 1,-9 19-1,9-19 0,16 11 0,1-6-1,7 3-1,1-2 0,7 4 0,-2 0 1,1 3-1,-5 1 1,-3 2 0,-8-1 1,-5 0 2,-7 1 0,-5-3 0,-9-2 1,-1-3 0,-6-4-1,-4-1 0,2-6 1,-6 0-1,-1-1 0,1-1-2,-1-1-5,5-3-13,6 8-6,1-8 1,15 9 0</inkml:trace>
          <inkml:trace contextRef="#ctx0" brushRef="#br1" timeOffset="-99387.6847">1134 910 31,'0'0'27,"-14"14"2,-1-15 0,2 1-16,-1 1-5,0 0-2,0 5-2,1 1 0,-2 4-2,1 2-1,-1 7 0,3 3-1,2 4 0,5 2 1,3-3-1,6-1-1,7-5 1,4-7 0,6-6-1,4-10-2,0-6 1,2-7-1,-5-5-1,-1-4 1,-6-1 0,-3 1 0,-7 1 0,-3 7 2,-2 1-1,0 16 2,-7-11 0,7 11 0,-6 13 1,4 2 0,4 3-1,3 2 1,1 0-3,7-2-4,1-3-10,0-11-8,8 2-2,-7-16-1,6 3 1</inkml:trace>
          <inkml:trace contextRef="#ctx0" brushRef="#br1" timeOffset="-98898.657">1329 874 28,'0'0'25,"0"0"2,0 0-1,-3 25-11,4-8-7,3 7-4,2-2 0,0 5-1,3-6-1,1-1 0,3-8-1,-1-4 0,3-7-1,-1-7 1,0-4-2,-1-9 0,-1 0-1,-2-4 0,-3-1 0,-1 2 0,-3 4 0,-2 3 0,-1 15 1,0 0 3,0 0 0,-4 21 0,4-2 1,2 3-1,0 2 1,5-2 0,-1-5-1,4-2-1,1-8 0,1-6-1,2-6-1,-2-3-1,2-6-1,-4-6-1,2 0-2,-4-1 1,-1 2 0,-2 1-1,-5 18 2,6-14 2,-6 14 2,1 19 1,1 3 1,1 3 0,0 5 0,4 3-1,4-1-6,1 4-12,0-15-10,6 1 2,-3-14-1</inkml:trace>
          <inkml:trace contextRef="#ctx0" brushRef="#br1" timeOffset="-98454.6313">1818 890 18,'1'26'26,"-2"-7"2,5 13 0,0 4-13,-3 8-2,6 6-3,-2 0-2,3-1-2,-3 0-2,2-4-1,1-8-1,-3-6 0,-1-11 1,-4-20 1,0 0-2,11-6 1,-11-20 0,4-10-1,-3-12-1,0-5 0,2-3-2,0-3 0,-1 3-1,2 8 1,3 8 0,1 10 0,1 13 0,2 9 1,-1 12 1,1 8 0,1 8 0,0 3-1,-4 2 1,0 1 0,-6 2 0,-3 2-1,-4-4-1,-3-3-1,0-1-5,-8-11-12,1-7-12,2-3-1,-1-16-1,3-3 1</inkml:trace>
          <inkml:trace contextRef="#ctx0" brushRef="#br1" timeOffset="-98014.6061">2102 570 31,'0'0'27,"0"0"2,0 0 0,-2 24-18,1 7-4,-3 5 0,1 10-1,2 6 1,1 6-2,3-3-3,2-1 0,4-8 0,5-7-1,4-10 1,1-8 0,4-14-1,2-8-1,0-8 1,1-7-1,-2-4-1,-4-3 0,-1-2-1,-8 0 0,-4-1-1,-4 1 0,-6 3 0,-4 3 1,-5 2 0,-1 7 0,-4 7 1,1 5 2,0 11 0,0 8 2,7 6 0,2 6 0,6 0 0,5 3 0,7-5 1,7-3-7,10-8-17,8-3-11,-3-14 0,11-2-1</inkml:trace>
        </inkml:traceGroup>
        <inkml:traceGroup>
          <inkml:annotationXML>
            <emma:emma xmlns:emma="http://www.w3.org/2003/04/emma" version="1.0">
              <emma:interpretation id="{E453A41C-D7C5-4932-9770-834DBEEB8B85}" emma:medium="tactile" emma:mode="ink">
                <msink:context xmlns:msink="http://schemas.microsoft.com/ink/2010/main" type="inkWord" rotatedBoundingBox="6396,10881 7919,10927 7905,11387 6382,11341"/>
              </emma:interpretation>
              <emma:one-of disjunction-type="recognition" id="oneOf8">
                <emma:interpretation id="interp40" emma:lang="en-IE" emma:confidence="0">
                  <emma:literal>means</emma:literal>
                </emma:interpretation>
                <emma:interpretation id="interp41" emma:lang="en-IE" emma:confidence="0">
                  <emma:literal>mans</emma:literal>
                </emma:interpretation>
                <emma:interpretation id="interp42" emma:lang="en-IE" emma:confidence="0">
                  <emma:literal>meals</emma:literal>
                </emma:interpretation>
                <emma:interpretation id="interp43" emma:lang="en-IE" emma:confidence="0">
                  <emma:literal>meats</emma:literal>
                </emma:interpretation>
                <emma:interpretation id="interp44" emma:lang="en-IE" emma:confidence="0">
                  <emma:literal>mass</emma:literal>
                </emma:interpretation>
              </emma:one-of>
            </emma:emma>
          </inkml:annotationXML>
          <inkml:trace contextRef="#ctx0" brushRef="#br1" timeOffset="-96897.5417">2867 857 16,'0'0'24,"5"-18"0,-5 18-1,5-11-11,-5 11-2,0 0-2,10 16-1,-5 5-2,-2 4 0,0 5 0,1 1-1,1 2 0,0-6-1,-1-2-1,0-10 1,-4-15-2,9 6 1,-9-6-1,13-21 0,-9 0 0,2-4-2,-1-3 2,1-1-2,1-1 1,-2 3-1,0 5 1,-2 5 0,-3 17-1,11-9 1,-11 9 1,12 24 0,-6-1-1,1 6 1,2 2 0,0 1 0,0-2 0,1-7 0,-2-5-1,1-10 1,2-8-1,1-8 0,-1-10-1,1-6 0,1-3 0,0-1-1,-1-2 1,2 7-1,-4 5 1,0 8 0,-10 10 0,16 13 2,-10 7 0,0 5 0,-2 7 1,-2 2 0,4 0-1,-2-1 2,4-5-1,-3-5 0,5-6-1,0-7 0,6-5 0,1-6 0,2-5-1,3-4 0,1-4 1,2-2-1,-2-3 0,-5-1 0,1-3 0,-6-3-1,-2-3 1,-6 0-1,-5-1 1,-3 2-1,-4 4 1,-4 3-1,-3 7 0,-3 9 1,1 9 1,0 10-1,3 9 1,2 7 0,5 5 0,4 2 0,5 1 0,8-2 0,6-3 0,3-8-2,5-11-6,6-6-14,3-6-8,-5-13-3,5-2 0,-7-8 0</inkml:trace>
          <inkml:trace contextRef="#ctx0" brushRef="#br1" timeOffset="-96627.5267">3684 876 12,'0'0'19,"-9"-23"1,9 23-4,-11-16-8,11 16-3,-15-12 0,15 12-2,-16-1 0,5 5 0,2 3 1,1 10 0,0 4 0,0 6 1,4 4-2,1 2 1,5 2 0,2-4-2,2-3 0,5-7-2,1-8-2,7-9-3,-2-11-4,2-9-7,0-5-5,-5-10-1,3 2 0,-8-7 2</inkml:trace>
          <inkml:trace contextRef="#ctx0" brushRef="#br1" timeOffset="-96191.5019">3748 883 40,'0'27'22,"-4"1"1,4 4-5,0 0-4,4-1-5,0-3-3,4-10-3,4-5 0,2-11-2,1-5-1,1-9 1,3-2-1,-3-4 0,0-3 0,-2 3 0,-3 0 0,-2 8 1,-9 10 0,11-1 0,-11 1 0,1 17 2,-2-2-1,-3-1 1,2 1 0,0-4 0,2-11 0,0 0-1,0 0 0,0 0 0,13-25-2,-5 0-1,4-1 0,0-3 0,1 1 0,0 4-1,-1 4 1,0 8 0,-1 8 1,-1 11 1,-2 4 0,-2 7 1,-1 4-1,0 3 1,-2 1-1,-2-1 0,0-2-2,1-3-7,1-3-15,-3-17-7,11 13-1,-11-13 0</inkml:trace>
          <inkml:trace contextRef="#ctx0" brushRef="#br1" timeOffset="-95792.479">4338 764 62,'0'-17'29,"0"17"-1,-4-21-4,-2 10-20,6 11-2,-18-10 1,5 12-1,-5 2 0,0 7 0,-1 2 0,3 3-1,1 1-1,2 3 1,6-1-1,5-1 1,7 0 0,5-2-1,8-1-1,4-1 0,6-1-1,-1 0-1,1-1 0,-4 2 0,-6 1 0,-5 0 1,-8 0 1,-7 1 1,-11-1 2,-3 2 1,-6-5 0,-3-1 0,0-4-1,0-4-5,2-7-24,6 7 0,-4-11-3,11 3 0</inkml:trace>
        </inkml:traceGroup>
        <inkml:traceGroup>
          <inkml:annotationXML>
            <emma:emma xmlns:emma="http://www.w3.org/2003/04/emma" version="1.0">
              <emma:interpretation id="{963B6C63-F822-4D7A-A8AA-A84B1C01B872}" emma:medium="tactile" emma:mode="ink">
                <msink:context xmlns:msink="http://schemas.microsoft.com/ink/2010/main" type="inkWord" rotatedBoundingBox="14005,11504 14361,11515 14340,12198 13985,12188"/>
              </emma:interpretation>
              <emma:one-of disjunction-type="recognition" id="oneOf9">
                <emma:interpretation id="interp45" emma:lang="en-IE" emma:confidence="0">
                  <emma:literal>p</emma:literal>
                </emma:interpretation>
                <emma:interpretation id="interp46" emma:lang="en-IE" emma:confidence="0">
                  <emma:literal>v</emma:literal>
                </emma:interpretation>
                <emma:interpretation id="interp47" emma:lang="en-IE" emma:confidence="0">
                  <emma:literal>V</emma:literal>
                </emma:interpretation>
                <emma:interpretation id="interp48" emma:lang="en-IE" emma:confidence="0">
                  <emma:literal>P</emma:literal>
                </emma:interpretation>
                <emma:interpretation id="interp49" emma:lang="en-IE" emma:confidence="0">
                  <emma:literal>r</emma:literal>
                </emma:interpretation>
              </emma:one-of>
            </emma:emma>
          </inkml:annotationXML>
          <inkml:trace contextRef="#ctx0" brushRef="#br0" timeOffset="22956.3124">10548 1321 14,'0'0'21,"0"0"2,1-14-3,-1 14-6,0 0-4,0 0-3,0 0-1,0 0-2,0 0 0,0 0-1,3 12 1,-5 2-1,2 11 1,-5 9 1,1 6 0,-2 12-1,-3 9-1,-1 5 0,-1 1-2,0 1 0,2-4-1,-2-8-2,6-10-1,-1-9-3,4-18-4,2-19-9,0 0-7,8-19-2,1-9 0,-4-15 2</inkml:trace>
          <inkml:trace contextRef="#ctx0" brushRef="#br0" timeOffset="23256.3294">10535 1543 24,'0'-27'20,"0"27"1,6-18-1,-6 18-5,6 15-3,-3 5-3,3 7-2,2 3-2,2 4 1,0-5-3,6-1-2,1-9 0,4-11 0,3-10-1,3-14 0,0-8-1,-1-8 0,0-6-1,-4-5 1,-3 0-1,-7 1 0,-3 2 1,-7 5-1,1 7 2,-7 3-1,0 5 1,-1 6-2,0 3-12,5 11-11,0 0-1,0 0 2,-12 10-2</inkml:trace>
        </inkml:traceGroup>
        <inkml:traceGroup>
          <inkml:annotationXML>
            <emma:emma xmlns:emma="http://www.w3.org/2003/04/emma" version="1.0">
              <emma:interpretation id="{477C0786-1140-4081-9AFE-A83786887CBF}" emma:medium="tactile" emma:mode="ink">
                <msink:context xmlns:msink="http://schemas.microsoft.com/ink/2010/main" type="inkWord" rotatedBoundingBox="15234,11511 16003,11535 15987,12038 15219,12014"/>
              </emma:interpretation>
              <emma:one-of disjunction-type="recognition" id="oneOf10">
                <emma:interpretation id="interp50" emma:lang="en-IE" emma:confidence="0">
                  <emma:literal>ties</emma:literal>
                </emma:interpretation>
                <emma:interpretation id="interp51" emma:lang="en-IE" emma:confidence="0">
                  <emma:literal>lies</emma:literal>
                </emma:interpretation>
                <emma:interpretation id="interp52" emma:lang="en-IE" emma:confidence="0">
                  <emma:literal>dies</emma:literal>
                </emma:interpretation>
                <emma:interpretation id="interp53" emma:lang="en-IE" emma:confidence="0">
                  <emma:literal>Ties</emma:literal>
                </emma:interpretation>
                <emma:interpretation id="interp54" emma:lang="en-IE" emma:confidence="0">
                  <emma:literal>Hies</emma:literal>
                </emma:interpretation>
              </emma:one-of>
            </emma:emma>
          </inkml:annotationXML>
          <inkml:trace contextRef="#ctx0" brushRef="#br0" timeOffset="24040.375">11697 1742 6,'10'5'18,"-10"-5"0,0 0 1,0 0-8,0 0-3,0 0 0,0 0-2,0 0 1,13 2-1,-13-2-1,0 0-1,12-6-1,-12 6-1,9-7-1,-9 7 0,0 0-1,12-13 1,-12 13 0,0 0 1,0 0 1,0 0-1,0 0 0,0 0 1,0 0-2,0 0-1,0 0-2,0 0-1,0 0-3,0 0-1,0 0 0,0 0 0,0 0 1,0 0 1,0 0 2,0 0 0,0 0 3,0 0 0,0 0-2,0 0-8,0 0-7,0 0-3,0 0 1,0 0-1</inkml:trace>
          <inkml:trace contextRef="#ctx0" brushRef="#br0" timeOffset="24633.4086">11825 1310 12,'-4'-15'19,"4"15"0,0 0-2,0 0-7,0 0-2,0 0-3,0 0-1,-4 12 0,4 3 1,-4 5 0,3 6 1,-2 9 0,-1 6 0,-5 5-2,5 7 1,-3-5-3,1 2 1,1-8-3,0-3 0,2-7-2,2-8-5,1-24-16,8 19-4,-8-19 1,9-5 0</inkml:trace>
          <inkml:trace contextRef="#ctx0" brushRef="#br0" timeOffset="25084.4346">11954 1591 32,'0'0'23,"4"16"-1,-4-16-3,-1 23-9,0-7-2,1 1-5,1 2 0,-1-1-5,-1-2-4,1-16-13,3 21-5,-3-21 1,0 0-1</inkml:trace>
          <inkml:trace contextRef="#ctx0" brushRef="#br0" timeOffset="25266.4451">12032 1398 59,'-20'-7'27,"20"7"-5,-14 0-13,14 0-28,0 0-8,0 0 0,0 0 0</inkml:trace>
          <inkml:trace contextRef="#ctx0" brushRef="#br0" timeOffset="25625.4656">12100 1657 30,'0'0'21,"0"0"1,10-11 0,-2-1-13,1-6-6,3-2-2,-2-2 1,2 2-3,-3-3 2,-3 6-1,-3 2 1,-3 1 0,-2 3 0,2 11 0,-13-16 1,3 12-1,0 5 0,-4 7 1,2 4 0,0 7 1,0 8-1,1 6 1,3 3-1,6 1 1,4-2-3,5-2-5,5-11-14,8 2-6,-4-21-2,15 2 1</inkml:trace>
          <inkml:trace contextRef="#ctx0" brushRef="#br0" timeOffset="25979.4856">12417 1549 33,'-7'-23'24,"7"23"0,-20-18 1,9 13-11,0 2-9,0 5-1,11-2-2,-18 13 1,13-2-1,2 3-1,2 1-1,6 4-2,3-4-1,7 3-1,1-4-1,3 2-1,0-2 1,-1 1 0,-3 0 1,-2-3 3,-4 2 3,-9-3 2,-5 3 2,-5-5 3,-2-1 0,-6-4 1,1 0-1,-5-3-2,5-2-3,-3-2-9,8 3-21,-2-10-3,14 10-1,-11-22-1</inkml:trace>
        </inkml:traceGroup>
        <inkml:traceGroup>
          <inkml:annotationXML>
            <emma:emma xmlns:emma="http://www.w3.org/2003/04/emma" version="1.0">
              <emma:interpretation id="{906BA0E3-C39D-4EAD-BAF8-B3F6691EF75F}" emma:medium="tactile" emma:mode="ink">
                <msink:context xmlns:msink="http://schemas.microsoft.com/ink/2010/main" type="inkWord" rotatedBoundingBox="17333,11584 17491,11589 17485,11778 17327,11773"/>
              </emma:interpretation>
              <emma:one-of disjunction-type="recognition" id="oneOf11">
                <emma:interpretation id="interp55" emma:lang="en-IE" emma:confidence="0">
                  <emma:literal>"</emma:literal>
                </emma:interpretation>
                <emma:interpretation id="interp56" emma:lang="en-IE" emma:confidence="0">
                  <emma:literal>f</emma:literal>
                </emma:interpretation>
                <emma:interpretation id="interp57" emma:lang="en-IE" emma:confidence="0">
                  <emma:literal>H</emma:literal>
                </emma:interpretation>
                <emma:interpretation id="interp58" emma:lang="en-IE" emma:confidence="0">
                  <emma:literal>Y</emma:literal>
                </emma:interpretation>
                <emma:interpretation id="interp59" emma:lang="en-IE" emma:confidence="0">
                  <emma:literal>h</emma:literal>
                </emma:interpretation>
              </emma:one-of>
            </emma:emma>
          </inkml:annotationXML>
          <inkml:trace contextRef="#ctx0" brushRef="#br0" timeOffset="26468.5131">13812 1418 70,'0'0'29,"0"0"0,0 0-2,-5 14-21,7-3-1,0 3-3,-1 2 0,4 0-1,-2 2-2,0-1-5,0-3-8,-3-14-14,7 16-1,-7-16-1,8 1 1</inkml:trace>
          <inkml:trace contextRef="#ctx0" brushRef="#br0" timeOffset="26629.5231">13927 1368 47,'0'0'27,"8"24"1,-10-9-1,5 7-15,0 6-26,0-7-10,10 8-2,-5-15-1</inkml:trace>
        </inkml:traceGroup>
        <inkml:traceGroup>
          <inkml:annotationXML>
            <emma:emma xmlns:emma="http://www.w3.org/2003/04/emma" version="1.0">
              <emma:interpretation id="{94A62785-12E8-42D7-B25E-6A4C6CA4635E}" emma:medium="tactile" emma:mode="ink">
                <msink:context xmlns:msink="http://schemas.microsoft.com/ink/2010/main" type="inkWord" rotatedBoundingBox="18810,11401 19663,11428 19645,12001 18793,11975"/>
              </emma:interpretation>
              <emma:one-of disjunction-type="recognition" id="oneOf12">
                <emma:interpretation id="interp60" emma:lang="en-IE" emma:confidence="0">
                  <emma:literal>1.96</emma:literal>
                </emma:interpretation>
                <emma:interpretation id="interp61" emma:lang="en-IE" emma:confidence="0">
                  <emma:literal>1.9 6</emma:literal>
                </emma:interpretation>
                <emma:interpretation id="interp62" emma:lang="en-IE" emma:confidence="0">
                  <emma:literal>1.9 b</emma:literal>
                </emma:interpretation>
                <emma:interpretation id="interp63" emma:lang="en-IE" emma:confidence="0">
                  <emma:literal>1.9 7</emma:literal>
                </emma:interpretation>
                <emma:interpretation id="interp64" emma:lang="en-IE" emma:confidence="0">
                  <emma:literal>1.9 B</emma:literal>
                </emma:interpretation>
              </emma:one-of>
            </emma:emma>
          </inkml:annotationXML>
          <inkml:trace contextRef="#ctx0" brushRef="#br0" timeOffset="27266.5584">15299 1304 28,'-1'-23'22,"1"23"0,-1-14-1,1 14-11,0 0-2,0 0-1,0 0 1,-3 18-1,1 13-1,-1 4 0,0 11 0,-1 6-1,0 6 0,1-1-2,3-2-1,-1-9-1,4-10-2,4-8-3,-3-8-8,-4-20-16,17 8 0,-17-8-2,17-14 2</inkml:trace>
          <inkml:trace contextRef="#ctx0" brushRef="#br0" timeOffset="27469.5701">15469 1518 68,'0'0'28,"0"-11"0,0 11-6,0 0-20,0 0-13,0 0-15,0 0-2,12 0 1,-12 0-1</inkml:trace>
          <inkml:trace contextRef="#ctx0" brushRef="#br0" timeOffset="28032.6021">15779 1320 23,'0'0'21,"-5"-20"1,5 20-2,0 0-9,-6-15-3,6 15-2,-9-6-2,9 6-1,-13-4 0,1 3-2,0 3-1,-4 2 1,0 2-1,0 5 0,0 4 0,2 5 1,2 3-1,6 3 1,4 0-1,5-1 0,6-2 0,6-3-1,3-10-1,1-5-2,2-5 0,3-10-1,-2-5 1,-2-7 0,-4-4 0,-3 0 2,-2 0 4,-3 4 1,-3 5 1,0 6 1,-5 11 2,0 0 0,0 22 1,-1 3-1,-4 9-1,3 3-1,-2 4 0,2 3 0,-1 1-2,2-2 0,1-4-1,0-4-3,3-4-3,0-9-10,-1-7-14,9 0-1,-11-15-1,16 0 1</inkml:trace>
          <inkml:trace contextRef="#ctx0" brushRef="#br0" timeOffset="28460.6271">16072 1243 44,'0'0'26,"0"-27"1,0 27-1,1-10-13,-1 10-7,0 0-1,-9 22-2,5 1-1,-3 10 1,-1 9-1,0 7 0,0 7 0,-3 0 0,6 0 0,1-5 0,5-5 1,4-11-2,5-8-1,4-10 0,0-8 0,4-10-1,-1-9-1,-3-4 0,-2-4 0,-4-4 0,-4 0 0,-5 0 1,-4-2 1,-4 2 0,-3 4 1,-1 3 0,-3 4 0,-1 2 1,2 4-3,3 4-9,12 1-18,-20 1 0,20-1-2,0 0 0</inkml:trace>
        </inkml:traceGroup>
        <inkml:traceGroup>
          <inkml:annotationXML>
            <emma:emma xmlns:emma="http://www.w3.org/2003/04/emma" version="1.0">
              <emma:interpretation id="{856DBFD1-9D95-4B8B-83D5-27D3F5F499A2}" emma:medium="tactile" emma:mode="ink">
                <msink:context xmlns:msink="http://schemas.microsoft.com/ink/2010/main" type="inkWord" rotatedBoundingBox="20024,11238 21051,11270 21022,12223 19994,12191"/>
              </emma:interpretation>
              <emma:one-of disjunction-type="recognition" id="oneOf13">
                <emma:interpretation id="interp65" emma:lang="en-IE" emma:confidence="0">
                  <emma:literal>uses</emma:literal>
                </emma:interpretation>
                <emma:interpretation id="interp66" emma:lang="en-IE" emma:confidence="0">
                  <emma:literal>iso</emma:literal>
                </emma:interpretation>
                <emma:interpretation id="interp67" emma:lang="en-IE" emma:confidence="0">
                  <emma:literal>lists</emma:literal>
                </emma:interpretation>
                <emma:interpretation id="interp68" emma:lang="en-IE" emma:confidence="0">
                  <emma:literal>uses,</emma:literal>
                </emma:interpretation>
                <emma:interpretation id="interp69" emma:lang="en-IE" emma:confidence="0">
                  <emma:literal>disso</emma:literal>
                </emma:interpretation>
              </emma:one-of>
            </emma:emma>
          </inkml:annotationXML>
          <inkml:trace contextRef="#ctx0" brushRef="#br0" timeOffset="30559.7479">16485 1513 21,'0'0'19,"0"0"-1,0 0-2,0 0-3,0 0-5,0 0-4,0 0 0,0 0-2,13 1 0,0-4 0,8 1 0,7 0 0,6-2 0,14 0 0,5 0 0,11 1-1,10-1 0,7 0 0,1 2 0,3 0 1,-1 1 0,-6 0 1,-5 3-1,-11 1 0,-11-1-1,-12 2-3,-14 1-10,-13-4-12,-3 8-2,-22-9 0,-2 7-1</inkml:trace>
          <inkml:trace contextRef="#ctx0" brushRef="#br0" timeOffset="31333.7921">16614 1854 31,'-5'16'22,"5"-16"2,0 0-1,-2 15-14,2-15-1,1 15 1,-1-15-1,3 17 0,-3-17-3,6 23-1,-6-23-1,12 21-1,-1-14-1,2 1 0,2-6-1,3-4 0,2-8 0,1-4-1,0-4-1,-2-9 0,-2-2-1,-3-6 0,-1-1 0,-6-3 1,-1-1 0,-4 2 0,-4 1 1,-2 6 1,-1 0 1,-1 6 0,-1 5 0,1 5 0,6 15 0,-8-17 0,8 17-1,0 0 1,0 0-1,17 2 0,-2 5-1,5-1 0,5 0 0,5 0-2,8 3-1,7-5-1,4-2 1,2 0-1,1-1 1,-4-2 0,-2-1 1,-6 2 1,-7-1 1,-6 1 1,-9-1 0,-3 1 1,-6 1-1,-9-1 2,9 3-1,-9-3 2,0 0-1,-2 16 1,2-16 0,-4 17-1,3-4 1,0-1-1,0 3-1,2-3 0,-1 3 0,1 0 0,1 0-1,-2 0-3,0-15-13,6 24-8,-6-24-2,2 20 2,-2-20-1</inkml:trace>
          <inkml:trace contextRef="#ctx0" brushRef="#br0" timeOffset="29377.6801">16703 1058 19,'0'0'17,"0"0"-1,8-13-6,-8 13-5,0 0 0,0 0 1,0 0-1,0 0 2,4 12-2,-9 2 1,1 3 1,-3 7-1,-1 6-1,1 1-1,0 1 0,1 2-1,3-3-1,4-4 0,2-4-1,5-6-1,5-7 0,0-7-2,3-5-2,0-3-2,1-5-1,-3-2-2,0-2 0,-2-1 0,-4 0 0,-4 2 3,0 0 3,-3 1 4,-1 12 4,-1-15 0,1 15 2,0 0 1,0 0-1,0 0 1,-8 17-2,8-3-2,0 3 0,0 5-1,0-2 0,3 1-1,1-4-1,0-2-4,3-1-7,3-1-15,-10-13-1,14 8 1,-14-8 0</inkml:trace>
          <inkml:trace contextRef="#ctx0" brushRef="#br0" timeOffset="31900.8244">17035 1734 16,'0'-12'22,"0"12"1,0 0-1,0 0-7,-12-13-3,12 13-1,-15-1-2,6 1-2,9 0-2,-18 5-3,9 0 0,-2 0-1,11-5 1,-16 14-1,16-14-1,-14 15 0,14-15 1,-8 12-1,8-12 0,1 13 0,-1-13 0,14 12-1,-3-7 0,5 3 0,1-2 0,5 4-1,-1-1 0,-2 2 0,-2-1 0,-1 2 1,-7-1 0,-3 3 1,-6-2 1,-7 0 1,-1 0 0,-9-2 1,0-1 1,-5-2 0,2-2-1,-2-2 0,1-3-2,2-3-1,2-3-6,6-5-15,11 11-7,-9-19-1,9 19 0</inkml:trace>
          <inkml:trace contextRef="#ctx0" brushRef="#br0" timeOffset="30055.7188">17173 1041 6,'0'0'16,"0"0"0,0 0-1,0 0-7,0 0-5,0 0 0,0 0-1,-9 1 0,9-1 1,-12-1 0,12 1 0,-18-3 0,5 3 0,0 0 0,-2 3-1,2-1-1,-2 2 0,2 2 0,1 1 0,0 1 0,3 0 0,-2 2 1,11-10 0,-14 21 0,14-21 1,-11 21-1,11-21 0,-4 20 0,4-20-1,2 12 1,-2-12-1,0 0 0,16 12-1,-7-12 1,1 0-2,4 0 0,0 0-1,3 1-1,0 1-1,1 5 0,0 1 1,-2 5-1,-4 2 1,-2 1 1,-1 4 2,-5-2 3,-4 2 1,-5 2 1,-4-5 1,-4-2 1,-2-1 1,-4-3 0,-2-2-2,-1-5-1,-2 1-3,3-6-8,5 5-18,-4-10-2,10 6-2,-5-8 1</inkml:trace>
          <inkml:trace contextRef="#ctx0" brushRef="#br0" timeOffset="32250.8446">17193 1770 56,'0'0'29,"-10"-8"-1,10 8 0,-11 10-19,0 0-2,4 5-2,-1 2-2,2 3 2,4 1-3,-1 2-1,8-4-1,5-4 0,6-3-3,1-10-1,5-3 0,0-8-1,-1-3 0,-1-6 1,-7 0 0,-5-4 2,-5 1 1,-6 4 2,-4-1 1,-4 5 1,-4 0-1,1 5-1,0 3-8,3 5-18,-3-5-1,14 5-2,-13-4 0</inkml:trace>
        </inkml:traceGroup>
        <inkml:traceGroup>
          <inkml:annotationXML>
            <emma:emma xmlns:emma="http://www.w3.org/2003/04/emma" version="1.0">
              <emma:interpretation id="{836ED8CF-BE06-47F1-9F98-1C17C2F31AAD}" emma:medium="tactile" emma:mode="ink">
                <msink:context xmlns:msink="http://schemas.microsoft.com/ink/2010/main" type="inkWord" rotatedBoundingBox="21452,11247 21926,11261 21906,11936 21431,11921"/>
              </emma:interpretation>
              <emma:one-of disjunction-type="recognition" id="oneOf14">
                <emma:interpretation id="interp70" emma:lang="en-IE" emma:confidence="0">
                  <emma:literal>of</emma:literal>
                </emma:interpretation>
                <emma:interpretation id="interp71" emma:lang="en-IE" emma:confidence="0">
                  <emma:literal>Of</emma:literal>
                </emma:interpretation>
                <emma:interpretation id="interp72" emma:lang="en-IE" emma:confidence="0">
                  <emma:literal>ot</emma:literal>
                </emma:interpretation>
                <emma:interpretation id="interp73" emma:lang="en-IE" emma:confidence="0">
                  <emma:literal>uf</emma:literal>
                </emma:interpretation>
                <emma:interpretation id="interp74" emma:lang="en-IE" emma:confidence="0">
                  <emma:literal>0f</emma:literal>
                </emma:interpretation>
              </emma:one-of>
            </emma:emma>
          </inkml:annotationXML>
          <inkml:trace contextRef="#ctx0" brushRef="#br0" timeOffset="33039.8898">17979 1503 22,'0'0'19,"0"-14"1,0 14-1,0 0-11,2-11-3,-2 11 1,0 0 0,0 0 0,0 0 2,-10-3 0,10 3-1,-19 19 1,8-4-1,3 6-1,-4 2 0,6 1-1,2 1-1,5 2-2,6-10-1,6-6-2,7-7 0,3-7-2,4-8 1,-3-2-1,1-6 0,-5-5 1,-4 1 0,-4 0 1,-8 3 2,-4 3 0,-4 1 1,-3 6 0,7 10 1,-17-15-2,17 15-2,-19-4-9,9 3-18,10 1-1,0 0 0,-3 13-1</inkml:trace>
          <inkml:trace contextRef="#ctx0" brushRef="#br0" timeOffset="33588.9206">18137 1525 56,'0'0'27,"6"-14"2,15 14-2,0-1-15,11-2-17,8 1-21,-1-6-1,7 3-2,-4-5 1</inkml:trace>
          <inkml:trace contextRef="#ctx0" brushRef="#br0" timeOffset="33399.9103">18400 1127 14,'1'-24'16,"-14"-1"0,7 7-10,-4 5 0,10 13 1,-20-7 0,12 10 1,-2 5-1,-1 3-2,1 4 0,0 7 1,1 7-1,-1 8 0,1 6 0,0 8-1,1 6 0,2 0 0,1 2-1,3-3-1,3-3 0,2-7-2,2-4-2,2-14-4,-3-3-4,1-10-10,4 1-6,-9-16 1,0 0 0</inkml:trace>
        </inkml:traceGroup>
        <inkml:traceGroup>
          <inkml:annotationXML>
            <emma:emma xmlns:emma="http://www.w3.org/2003/04/emma" version="1.0">
              <emma:interpretation id="{85E3F4CE-B174-4827-AF0F-9AE7F5472445}" emma:medium="tactile" emma:mode="ink">
                <msink:context xmlns:msink="http://schemas.microsoft.com/ink/2010/main" type="inkWord" rotatedBoundingBox="22355,11389 23379,11420 23361,12022 22336,11990"/>
              </emma:interpretation>
              <emma:one-of disjunction-type="recognition" id="oneOf15">
                <emma:interpretation id="interp75" emma:lang="en-IE" emma:confidence="0">
                  <emma:literal>374</emma:literal>
                </emma:interpretation>
                <emma:interpretation id="interp76" emma:lang="en-IE" emma:confidence="0">
                  <emma:literal>37 4</emma:literal>
                </emma:interpretation>
                <emma:interpretation id="interp77" emma:lang="en-IE" emma:confidence="0">
                  <emma:literal>377 4</emma:literal>
                </emma:interpretation>
                <emma:interpretation id="interp78" emma:lang="en-IE" emma:confidence="0">
                  <emma:literal>Bt 4</emma:literal>
                </emma:interpretation>
                <emma:interpretation id="interp79" emma:lang="en-IE" emma:confidence="0">
                  <emma:literal>st 4</emma:literal>
                </emma:interpretation>
              </emma:one-of>
            </emma:emma>
          </inkml:annotationXML>
          <inkml:trace contextRef="#ctx0" brushRef="#br0" timeOffset="34355.9648">18850 1292 20,'-6'-11'21,"6"11"0,0 0-3,0 0-6,0 0-4,0 0-2,0 0-1,15-6-2,-2 7 0,1-1-2,5 1 1,2 1-1,2 1 0,-2-1 0,0 3 0,-5 0 1,-4 1 1,-12-6-1,4 19 1,-4-19 0,-13 18 0,-2-8 0,-3 0 0,2 1-1,-3-1-1,5 1 0,0 1-1,7-1 1,5 1-1,4 5 1,7-1-1,3 2 0,2 1 0,3 2 0,3-1 0,-4 1-1,0-2 1,-4 3 0,-3-5 1,-5 0 1,-4-2 0,-5-4 1,-3 0-1,-4-3 1,-3-6-1,-4-3 2,-1-1-3,0-7-2,-4-2-3,4-1-6,0 3-17,-2-6-2,5 7-2,1-7 2</inkml:trace>
          <inkml:trace contextRef="#ctx0" brushRef="#br0" timeOffset="34843.9925">19115 1178 20,'0'0'24,"0"0"1,0 0 2,0 0-10,2 12-8,-2-12-3,21 11 2,2-4-2,-2-4 0,9 1-2,0-1-1,2-1 0,-2 1-1,0-2 1,-7-1-3,-6 1 2,-6-1-1,1 0 0,-12 0 0,0 0 1,9 4-1,-9-4 0,-5 11-1,0 0 1,0 8-1,-2 5 1,-5 7 0,1 6-1,-1 3 1,3 4 0,-4 0-1,5 0 1,-2-3-2,6-5-2,4-5-3,2-8-6,3-7-11,0-1-5,-5-15-2,11 7 0</inkml:trace>
          <inkml:trace contextRef="#ctx0" brushRef="#br0" timeOffset="35081.0065">19165 1531 46,'0'0'29,"0"0"3,18-15 1,-3 8-14,3 5-10,3-2-2,10 0-3,-2 2-5,4 0-20,-5-1-10,3 3 0,-4-5-2</inkml:trace>
          <inkml:trace contextRef="#ctx0" brushRef="#br0" timeOffset="35514.0302">19702 1244 48,'7'-13'25,"-7"13"3,0 0-2,0 0-17,0 0-5,0 0 0,-6 18 0,2-3 0,0 8 0,-6 5 0,4 4-1,-6 3 0,3 2-1,-3-2 1,4-4-1,4-2-1,5-5 0,7-8 0,4-4 0,12-3 0,0-5-1,-24-4 1,53 3 0,-53-3-2,35-6-2,-35 6-1,34-8-5,-34 8-6,0 0-8,0 0-6,0 0-1,14-54 3</inkml:trace>
          <inkml:trace contextRef="#ctx0" brushRef="#br0" timeOffset="35707.0422">19825 1469 52,'0'0'26,"2"50"2,-2-50-1,-2 37-12,2-37-6,-4 54-3,4-54-3,4 58 2,-4-58-4,4 55-2,-4-55-11,9 39-16,-9-39 0,0 0-2,-1 40 2</inkml:trace>
        </inkml:traceGroup>
      </inkml:traceGroup>
    </inkml:traceGroup>
    <inkml:traceGroup>
      <inkml:annotationXML>
        <emma:emma xmlns:emma="http://www.w3.org/2003/04/emma" version="1.0">
          <emma:interpretation id="{44F0D361-E64E-4D8B-BD1A-46395A148D82}" emma:medium="tactile" emma:mode="ink">
            <msink:context xmlns:msink="http://schemas.microsoft.com/ink/2010/main" type="paragraph" rotatedBoundingBox="6943,12400 23183,12436 23176,15470 6936,15433" alignmentLevel="2"/>
          </emma:interpretation>
        </emma:emma>
      </inkml:annotationXML>
      <inkml:traceGroup>
        <inkml:annotationXML>
          <emma:emma xmlns:emma="http://www.w3.org/2003/04/emma" version="1.0">
            <emma:interpretation id="{4656B166-8FD4-4CF3-AA22-D554C2CE7F38}" emma:medium="tactile" emma:mode="ink">
              <msink:context xmlns:msink="http://schemas.microsoft.com/ink/2010/main" type="line" rotatedBoundingBox="6939,12483 22245,12433 22249,13486 6943,13537"/>
            </emma:interpretation>
          </emma:emma>
        </inkml:annotationXML>
        <inkml:traceGroup>
          <inkml:annotationXML>
            <emma:emma xmlns:emma="http://www.w3.org/2003/04/emma" version="1.0">
              <emma:interpretation id="{B91198B9-9893-43D8-8AC0-4D2588F97311}" emma:medium="tactile" emma:mode="ink">
                <msink:context xmlns:msink="http://schemas.microsoft.com/ink/2010/main" type="inkWord" rotatedBoundingBox="6940,12724 7697,12722 7698,13168 6942,13171">
                  <msink:destinationLink direction="with" ref="{F4491061-0564-492E-AEFC-3F41AEA5233D}"/>
                </msink:context>
              </emma:interpretation>
              <emma:one-of disjunction-type="recognition" id="oneOf16">
                <emma:interpretation id="interp80" emma:lang="en-IE" emma:confidence="0">
                  <emma:literal>on</emma:literal>
                </emma:interpretation>
                <emma:interpretation id="interp81" emma:lang="en-IE" emma:confidence="0">
                  <emma:literal>an</emma:literal>
                </emma:interpretation>
                <emma:interpretation id="interp82" emma:lang="en-IE" emma:confidence="0">
                  <emma:literal>or</emma:literal>
                </emma:interpretation>
                <emma:interpretation id="interp83" emma:lang="en-IE" emma:confidence="0">
                  <emma:literal>so</emma:literal>
                </emma:interpretation>
                <emma:interpretation id="interp84" emma:lang="en-IE" emma:confidence="0">
                  <emma:literal>oh</emma:literal>
                </emma:interpretation>
              </emma:one-of>
            </emma:emma>
          </inkml:annotationXML>
          <inkml:trace contextRef="#ctx0" brushRef="#br2" timeOffset="-44673.5552">3426 2788 11,'0'0'12,"0"0"-3,-5 16-4,5-16 0,-3 20 1,3-8 0,0 1 1,0 2-1,0-2 0,3 0-1,-1-2-1,4 0 1,-6-11-2,14 15-1,-14-15 0,15 8-1,-3-8 0,1-2 1,-1-3-1,-1-2 0,-1-2 0,2-4 0,-4-6-1,0-1 1,0-5 0,-4-1-1,0-2 1,-4 0 0,0 0 0,0 4 1,-1 0 0,-2 3 1,0 3-1,-1 3 1,3 4 1,1 11-1,-7-15-1,7 15 0,0 0 0,-6-11-1,6 11 0,0 0 0,0 0-1,0 0 0,12-12 0,-12 12 0,17-8 0,-6 3 0,3 1 0,3-1 0,1 2 1,3 0-1,3-1 0,3 1 0,4-1 0,3-1 0,5 0 0,-1 0 0,2 1 0,-1-1 0,-2 2 0,-3 0 0,-2 1-1,-7 2 1,-5 1 0,-3 1-1,-3 1 1,-3-1 0,-11-2-1,15 5 1,-15-5 0,0 0-1,10 5 1,-10-5-1,0 0 0,0 0 0,0 0 0,0 0 0,0 0 0,2 15 0,-2-15 0,1 14 1,-1-14 0,2 24 0,0-11 0,0 3 1,1 2-1,0 2 0,1 1 0,0-1 1,0 1-1,-1-2-2,1-4-5,-4-15-10,8 25-8,-8-25 0,0 0-1</inkml:trace>
          <inkml:trace contextRef="#ctx0" brushRef="#br2" timeOffset="-43861.5095">3771 2696 14,'0'0'17,"0"0"-2,9-9 1,-9 9-1,0 0 0,0 0-2,0 0-2,0 0-1,0 0-3,0 0-1,-11-3-2,11 3-2,-14 5-1,5 0-1,-4 0 0,-1 0 0,0 0 0,0 3 0,1-3 0,1 1 0,0-2-1,12-4 0,-12 7 0,12-7-1,0 0 0,0 0 0,0 0 0,0 0 1,-1 11 0,1-11 0,0 0 0,9 7 1,-9-7 0,13 3 0,-13-3 0,18 5-1,-5-2 0,-1 1-1,3 1 0,-2 3 0,1 1 0,-2 3 0,2 0-1,-6 3 2,-4 1 0,-2 1 0,-2-1 2,-4-1-1,-2-1 2,-2-2-1,-3-2 1,0-1 1,-3-4 0,1-2 0,-4-5-1,2 1 1,-2-3 0,3-1-1,-2 0 0,6-1-2,-1 0-3,11 6-9,-9-19-13,9 19-3,5-20 1,8 12-1</inkml:trace>
          <inkml:trace contextRef="#ctx0" brushRef="#br2" timeOffset="-43349.4798">3920 2693 11,'0'0'20,"0"0"0,0 0-1,0 0-9,0 0-7,0 0 0,-11 20-3,7-6 2,-1 3-1,0 3 0,1 2 1,2 2 0,2-1 0,3-2 0,3-3 0,4-1-1,3-5 0,2-5 0,2-2 0,0-5 1,-2-2 0,0-4 1,0-4 0,-5-3-1,-2-3 2,-3-1-1,-2-3 0,-4-1 1,-1-1 0,-4 4 0,0-1-1,-4 2 1,0 3-1,1 3 0,0 3-1,9 8-2,-16-10-4,16 10-19,0 0-5,-4-11-2,4 11 1</inkml:trace>
        </inkml:traceGroup>
        <inkml:traceGroup>
          <inkml:annotationXML>
            <emma:emma xmlns:emma="http://www.w3.org/2003/04/emma" version="1.0">
              <emma:interpretation id="{8FCB17C7-D1E0-43CB-83E1-BF549246840E}" emma:medium="tactile" emma:mode="ink">
                <msink:context xmlns:msink="http://schemas.microsoft.com/ink/2010/main" type="inkWord" rotatedBoundingBox="8485,12699 11427,12676 11433,13398 8490,13420"/>
              </emma:interpretation>
              <emma:one-of disjunction-type="recognition" id="oneOf17">
                <emma:interpretation id="interp85" emma:lang="en-IE" emma:confidence="0">
                  <emma:literal>=795%(.E.</emma:literal>
                </emma:interpretation>
                <emma:interpretation id="interp86" emma:lang="en-IE" emma:confidence="0">
                  <emma:literal>5=795/0 C. I.</emma:literal>
                </emma:interpretation>
                <emma:interpretation id="interp87" emma:lang="en-IE" emma:confidence="0">
                  <emma:literal>"795/0 C. I.</emma:literal>
                </emma:interpretation>
                <emma:interpretation id="interp88" emma:lang="en-IE" emma:confidence="0">
                  <emma:literal>=795/o(.t</emma:literal>
                </emma:interpretation>
                <emma:interpretation id="interp89" emma:lang="en-IE" emma:confidence="0">
                  <emma:literal>'795/0 C. I.</emma:literal>
                </emma:interpretation>
              </emma:one-of>
            </emma:emma>
          </inkml:annotationXML>
          <inkml:trace contextRef="#ctx0" brushRef="#br0" timeOffset="39458.2566">4976 2947 47,'-11'1'27,"11"-1"1,0 0-4,0 0-14,0 0-3,0 0-3,17-2-1,-7 2-1,3 0 0,2 0-1,3 1-1,0 3-3,0-4-4,1 2-9,-1 3-7,-4-6-6,1 7 0,-15-6 1</inkml:trace>
          <inkml:trace contextRef="#ctx0" brushRef="#br0" timeOffset="39176.2402">4977 2795 15,'0'0'22,"0"0"0,-9-4-1,9 4-5,0 0-2,0 0-2,0 0-1,0 0-1,0 0-2,0 0-2,0 0-2,0 0-1,0 0-1,0 0-1,11 2 0,-11-2-1,19-3 0,-5 2-2,2-2 0,4 3-3,0-2-1,2 2-4,-4-3-5,-1 1-9,-3 4-4,-14-2-1,12 4 2</inkml:trace>
          <inkml:trace contextRef="#ctx0" brushRef="#br0" timeOffset="39997.2872">5205 2696 25,'0'0'26,"-15"-13"1,15 13-1,0 0-8,0 0-11,0 0 0,0 0-3,0 0-1,0 0-1,0 0 0,10 9 0,1-3 0,2 0-1,1 2 0,3-2-1,2 1 0,1 2-2,-1-3-1,-2 3 0,-2-1 0,-4 2 1,-2 0-1,-3 1 1,-6 4 1,-2 1 0,-3 4 1,-2 2 0,-5 2 1,1-1-1,-3 2 0,-2-1 0,1-3 1,1-2-1,3-4-1,0-5-13,8 1-11,3-11-2,0 0 1,-9-16 0</inkml:trace>
          <inkml:trace contextRef="#ctx0" brushRef="#br0" timeOffset="40651.3248">5690 2625 25,'0'0'24,"0"0"-1,-3-15-3,3 15-7,-8-14-4,8 14-3,-11-12-2,11 12-1,-15-8 0,4 8-2,-1 3-1,-3 3 0,1 2 0,-2 6 0,3 4 0,0 2 0,3 3-1,4 2 1,4-2 0,5-1-1,5-3 1,4-8-1,1-6 0,6-5-1,-3-5 1,2-8 0,-1-2 1,-3-1 0,-3-1 1,-1 3 1,-6 0 0,-4 14 2,0 0 0,11 7 0,-11 10 0,3 8 0,-1 5-1,-2 6 1,1 4-1,2 2-1,0-1-1,-1-1 0,2-8-1,0-7-1,2-1-5,-6-24-7,11 10-15,-1-10-1,-8-14-1,7 3 0</inkml:trace>
          <inkml:trace contextRef="#ctx0" brushRef="#br0" timeOffset="41117.3518">5996 2546 29,'0'0'24,"-11"-12"0,11 12-2,-17 1-14,8 3-2,-4 2-3,1 3-2,-2 1-1,0 2 0,-5 2 0,2 2 0,0-1 0,1 1 0,3-1 1,1-1-1,6-1 0,6-13 1,5 22-1,8-16 0,5-1-1,5 2-1,6 1 0,0 2-1,3 1 1,-1 5-1,-4 3 1,-4 2 1,-5 5 1,-6-2 2,-8 3 1,-6-3 0,-4-2 2,-7-1-2,-2-4 1,-5-6-1,0-3 0,-2-5-3,3-6-5,-1-7-12,4 3-8,-2-14-1,8 7 0</inkml:trace>
          <inkml:trace contextRef="#ctx0" brushRef="#br0" timeOffset="41485.3726">6215 2556 39,'0'0'27,"-5"-19"1,5 19-1,-11-6-13,-1 6-10,12 0-1,-18 15-2,7 0 0,2 4-1,1-1 0,0 6 0,4-3-1,7-2 1,2-5-1,7-4-1,1-9 0,6-4 0,-1-5 0,0-6 1,-4-3-1,-2-5 0,-3 2 1,-5-1-2,-4 1-2,-4 3-3,4 17-10,-20-24-8,20 24 1,-21-3 0</inkml:trace>
          <inkml:trace contextRef="#ctx0" brushRef="#br0" timeOffset="41748.3878">6377 2488 49,'0'0'30,"0"0"1,-1 26-3,-7-1-19,0 13 0,-4 6-2,-1 13 2,-6 4-4,2 6-3,-1 2-1,1-2-4,3 0-8,1-7-11,4-14-7,9-5-5,-4-20 2,8-7 0</inkml:trace>
          <inkml:trace contextRef="#ctx0" brushRef="#br0" timeOffset="42057.4055">6368 2926 37,'0'0'25,"-2"32"0,-6-13-4,3 5-15,3 2-2,2-4-1,4-1-1,4-6-1,3-6-1,6-9-2,0-7 0,2-5-1,-3-4 0,0-4 0,-6-2 0,-3 1 2,-7-2 1,-4 3 2,-5 3 1,-2 2-1,-2 5 1,-2 4-4,2 7-18,-1-6-5,14 5 1,-14 4-2</inkml:trace>
          <inkml:trace contextRef="#ctx0" brushRef="#br0" timeOffset="42899.4536">7052 2600 4,'0'0'23,"3"-14"2,-3 14-1,0 0-4,3-16-3,-3 16-2,0 0-2,0 0-2,-3-11-3,3 11-1,0 0-2,-18-2-2,7 4-2,-2 1 0,-3 5 0,-4 3-1,-5 5 0,-2 3 0,-2 10 0,0 4 1,0 7 0,2 2 0,3 2-1,6-1 2,8 4-1,10-9 0,6-4 0,13-9 0,6-8-2,4-11-5,7-2-8,-3-8-13,-1-7-4,1 5-2,-11-5 0</inkml:trace>
          <inkml:trace contextRef="#ctx0" brushRef="#br0" timeOffset="43313.4772">7147 2948 35,'12'-5'26,"-12"5"2,0 0-5,0 0-8,0 0-6,0 14-2,0-14-2,0 0 1,0 11-3,0-11 0,0 0-1,0 0-1,0 0 0,0 0 0,0 0 0,10-15-1,-10 15 1,0 0-2,-2-13 0,2 13-4,0 0-17,0 0-8,-12-3 0,12 3-1</inkml:trace>
          <inkml:trace contextRef="#ctx0" brushRef="#br0" timeOffset="43996.5164">7449 2971 62,'-16'10'32,"16"-10"-3,0 0 0,0 0-18,10 6-3,2-7-5,6 1 0,5-2 0,4 2-2,1 0 1,0 0-2,2 3-1,-1-4-4,2 1-14,-1 2-10,-7-9-2,1 3-2,-11-8 1</inkml:trace>
          <inkml:trace contextRef="#ctx0" brushRef="#br0" timeOffset="44305.5328">7492 2488 63,'0'0'31,"0"0"-2,0 0-6,12-7-14,2 6-1,10 1-3,1-2 0,7 0-2,4-1-5,-2-4-8,2 3-16,-1 4-5,-11-4-2,-1 9 1</inkml:trace>
          <inkml:trace contextRef="#ctx0" brushRef="#br0" timeOffset="43741.5009">7566 2618 18,'9'-1'24,"-9"1"2,8-10-1,-8 10-7,0 0-4,8-11-2,-8 11-2,0 0-2,0 0-1,-2 14-2,-3 2 0,1 9-2,-2 5-2,0 6 1,-1 5-2,3 0 0,-1 3-5,0-8-3,7-2-8,-2-5-9,0-11-7,4-2 0,-4-16 2</inkml:trace>
          <inkml:trace contextRef="#ctx0" brushRef="#br0" timeOffset="44788.5608">7908 2993 52,'0'0'33,"0"0"0,0 0-1,0 0-10,0 0-11,0 0-5,0 0-3,0 0-1,0 0-1,0 0 0,0 0-1,-8-12-1,8 12-4,0 0-22,0-11-6,0 11 1,4-15-3</inkml:trace>
        </inkml:traceGroup>
        <inkml:traceGroup>
          <inkml:annotationXML>
            <emma:emma xmlns:emma="http://www.w3.org/2003/04/emma" version="1.0">
              <emma:interpretation id="{1B670FE4-AFE6-4B23-9CC7-0F6279FFE6B3}" emma:medium="tactile" emma:mode="ink">
                <msink:context xmlns:msink="http://schemas.microsoft.com/ink/2010/main" type="inkWord" rotatedBoundingBox="11937,12812 12252,13109 12009,13367 11694,13070"/>
              </emma:interpretation>
              <emma:one-of disjunction-type="recognition" id="oneOf18">
                <emma:interpretation id="interp90" emma:lang="en-IE" emma:confidence="0">
                  <emma:literal>is</emma:literal>
                </emma:interpretation>
                <emma:interpretation id="interp91" emma:lang="en-IE" emma:confidence="0">
                  <emma:literal>i5</emma:literal>
                </emma:interpretation>
              </emma:one-of>
            </emma:emma>
          </inkml:annotationXML>
          <inkml:trace contextRef="#ctx0" brushRef="#br0" timeOffset="45457.5989">8336 2821 43,'0'0'29,"-2"-16"3,2 16-3,-2-11-9,2 11-8,0 0-2,-2-11-4,2 11-2,0 11-1,0 3-2,-2 3 1,2 5-1,-1 5-1,0 1 0,1 2-2,-1-5-4,4 0-7,0-6-17,-3-19-3,11 11 0,-11-11 1</inkml:trace>
          <inkml:trace contextRef="#ctx0" brushRef="#br0" timeOffset="45607.6082">8375 2658 55,'-15'-6'26,"15"6"-4,0 0-15,-9 7-26,18 5-7,-9-12 0</inkml:trace>
          <inkml:trace contextRef="#ctx0" brushRef="#br0" timeOffset="45975.6288">8586 2755 69,'-17'-12'31,"17"12"-1,-18-9 0,6 5-22,3 6-4,9-2-3,-17 10-1,17-10-1,-10 21 0,9-6-3,1 2 0,6 4-2,2-2 0,6 2-2,2-2-2,3 1-1,0-3 0,0-1 1,-4-1 3,-2 0 3,-5-3 3,-7-1 3,-1-11 4,-10 13 5,-3-5 0,-5-4 1,0 1-1,-5-4-2,2 0-5,4-5-20,4 6-10,-3-12-1,16 10-3</inkml:trace>
        </inkml:traceGroup>
        <inkml:traceGroup>
          <inkml:annotationXML>
            <emma:emma xmlns:emma="http://www.w3.org/2003/04/emma" version="1.0">
              <emma:interpretation id="{D6C11ED0-5265-4ACA-AFAC-94910A483891}" emma:medium="tactile" emma:mode="ink">
                <msink:context xmlns:msink="http://schemas.microsoft.com/ink/2010/main" type="inkWord" rotatedBoundingBox="12793,12600 15823,12465 15866,13422 12836,13557"/>
              </emma:interpretation>
              <emma:one-of disjunction-type="recognition" id="oneOf19">
                <emma:interpretation id="interp92" emma:lang="en-IE" emma:confidence="0">
                  <emma:literal>374-1.96K</emma:literal>
                </emma:interpretation>
                <emma:interpretation id="interp93" emma:lang="en-IE" emma:confidence="0">
                  <emma:literal>376-1.96K</emma:literal>
                </emma:interpretation>
                <emma:interpretation id="interp94" emma:lang="en-IE" emma:confidence="0">
                  <emma:literal>379-1.96K</emma:literal>
                </emma:interpretation>
                <emma:interpretation id="interp95" emma:lang="en-IE" emma:confidence="0">
                  <emma:literal>374-196 min</emma:literal>
                </emma:interpretation>
                <emma:interpretation id="interp96" emma:lang="en-IE" emma:confidence="0">
                  <emma:literal>374-1.9625,</emma:literal>
                </emma:interpretation>
              </emma:one-of>
            </emma:emma>
          </inkml:annotationXML>
          <inkml:trace contextRef="#ctx0" brushRef="#br0" timeOffset="64341.68">10831 2550 33,'5'15'27,"-5"5"3,-6-2-2,0 11-12,6 7-3,-4 2-5,4 6-1,-2-1-4,3 2-1,0-1-4,0-5-3,3-4-9,-1-4-13,-2-15-4,7-1 0,-8-15 1</inkml:trace>
          <inkml:trace contextRef="#ctx0" brushRef="#br0" timeOffset="64544.6909">11008 2758 82,'-4'-11'33,"4"11"-2,-2-13-3,2 13-31,0 0-15,3-16-13,-3 16 0,9-6-2,1 6 1</inkml:trace>
          <inkml:trace contextRef="#ctx0" brushRef="#br0" timeOffset="65009.7182">11251 2611 24,'-2'-21'25,"4"7"1,-7-6 1,4 6-12,-3 3-9,4 11 0,-13-13-4,3 13 0,-3 6-2,-2 5 0,0 6 0,-3 11-1,4 2 2,0 3-1,4 2 1,4 1 0,6-5 0,4-4-1,5-10 1,7-8-2,-1-8 1,6-9-1,-3-5 1,-1-7-1,-2-4 0,0 1 0,-4-1 1,-3 4 0,-2 5 0,-6 15 1,5-11 1,-5 11 0,-1 27 2,-2-2-1,0 9 1,-2 2-1,2 5 1,-1 1-3,1 1-2,1-4-8,0 0-10,0-13-10,9-1 0,-7-25 0,11 19 0</inkml:trace>
          <inkml:trace contextRef="#ctx0" brushRef="#br0" timeOffset="65581.751">11473 2559 9,'10'-10'22,"-10"10"3,0 0-1,2-17-7,-2 17-4,0 0-2,0 0-2,0 0-2,0 0-2,0 0-2,0 0 0,-8 24-1,-1 1 1,0 5-1,-3 10 0,-3 6 0,3 4 0,-1 2 0,5-5 0,3-1 0,5-6-1,3-10 1,5-9-4,4-10 2,0-7 0,2-8 0,0-3-1,-4-7-1,1-3-1,-6-6-1,-1 2 1,-4-2 0,0-1 0,-7 0 0,2 4 0,-7 3 0,1 4 0,-2 5-5,-1 0-18,14 8-2,-22 4 2,22-4-1</inkml:trace>
          <inkml:trace contextRef="#ctx0" brushRef="#br0" timeOffset="68333.9084">11689 3148 35,'0'0'23,"0"0"1,0 0-2,0 0-12,-8 12-4,8-12-3,2 21 0,1-8-1,2 0-1,2-1 0,3-5-2,3-3 0,2-7-2,5-3 0,-2-8-2,2-7 0,-3-1 1,2-6 0,-8-2-1,-1-2 4,-3 2 0,-6-1 4,-3 2 1,-6 2 2,3 7 0,-5-1 1,1 7 1,0 3-2,9 11-1,-13-12-1,13 12-2,0 0-1,0 0 0,0 0-1,15 3 0,1-1-1,4-1 0,7 1-1,7-2 0,5-1 0,2-1-1,1-2 1,2 1 1,0 1-1,-1-2 1,-7 2 1,-4 0 0,-5 0 1,-4 1-1,-6 1 1,-4 0-1,-13 0 1,11 5 0,-11-5 0,0 0 0,1 17 0,-1-17 0,-2 18 0,2-7-1,0 2 0,0 0 0,0 4-1,-3-1 0,6 3-3,-2 0-4,0-5-13,5 4-6,-6-18 0,1 21 1</inkml:trace>
          <inkml:trace contextRef="#ctx0" brushRef="#br0" timeOffset="66347.7941">11829 2290 11,'-2'-10'22,"2"10"0,0 0-2,-2-13-5,2 13-4,0 0-3,0 0-2,0 0-1,0 0-1,0 0-2,0 0 0,-5 16-1,2 1 0,-3 3 0,-1 3-1,-3 5 0,3 1 0,-2 0 0,0 1 0,4-4 1,2-5 0,4-1-1,3-4 1,5-3-1,1-3 0,6-5-1,0-4-1,2-1-1,0-2-1,-1-2-4,-1-2-2,-4-2-8,1 6-5,-9-10-1,-4 12 1</inkml:trace>
          <inkml:trace contextRef="#ctx0" brushRef="#br0" timeOffset="66521.8046">11906 2473 39,'0'0'26,"-2"17"0,4-1-8,-2 3-6,5 3-4,-1 2-2,0 0-4,2-2-4,3-3-10,5 1-14,-14-20-1,24 17 0,-14-22 0</inkml:trace>
          <inkml:trace contextRef="#ctx0" brushRef="#br0" timeOffset="67009.8321">12204 2285 40,'4'-14'27,"-4"14"-1,0 0-1,0-12-12,0 12-4,0 0-4,-10-3 0,1 6-1,9-3-2,-20 7-1,8-2 0,0 1-1,-3 2 0,2 0-1,1 1 0,1 2 0,0 1 0,3-1 1,2 0-2,6-11 1,4 20 0,-4-20 0,17 16 0,-5-10 0,4 1 0,1 0 0,0-1 0,2 3 0,-3 1 0,-4 1 0,-4 2 0,-3 1 1,-5 3 0,-4 0 0,-4 1 0,-5 0 1,-3 0 1,-4 0-1,3-4-1,-3 1-2,1-1-14,-2-9-10,8 6-2,-3-10 0,7 8 1</inkml:trace>
          <inkml:trace contextRef="#ctx0" brushRef="#br0" timeOffset="62498.5745">9281 2632 22,'0'0'22,"0"0"-1,0 0-3,0 0-7,12-4-4,-12 4-3,16-5-1,-6 3-1,0-1-1,2 2-1,2 0 1,2 0-1,-4-1 1,4 2-1,-1 0 1,-1 2-1,-1-1 1,-2 3 0,1-2-1,-12-2 1,13 10-1,-13-10 1,1 15 0,-1-15-1,-14 20 1,4-9-1,-5 3 0,-1 0 1,1 2-1,1-4 0,3 1 0,3 2 0,6-4 1,4 1-1,5-1 1,5 1-1,5-1 1,3 3-1,0-2 1,1 2-1,-1 1 1,-3 1-1,-5-1 1,-5 1 1,-5-2 0,-4 2 1,-8-2 1,2-2 0,-8-1 0,2-3 0,-4-7 0,2 0-1,-1-6 0,1-1-3,3-5-3,1-4-7,3-8-17,7 11-1,0-10-2,8 4 0</inkml:trace>
          <inkml:trace contextRef="#ctx0" brushRef="#br0" timeOffset="62941.599">9605 2607 22,'-13'-12'24,"13"12"1,-10-8 0,10 8-12,0 0-4,0 0-1,0 0-4,16 10-1,-3-6 0,3 1-1,5-1 0,2-1-1,0-1-1,-1-2 0,-1 1 0,-4-2 0,-3 1 0,-5 0 0,-9 0 0,0 0 1,6 11-1,-9 0 0,-4 6 1,2 5-1,-3 6 0,-2 7 1,1 3-1,0 1 0,1 0 0,3 1-2,2-7-3,3-4-6,1-5-10,-1-13-7,6 1 2,-6-12 0</inkml:trace>
          <inkml:trace contextRef="#ctx0" brushRef="#br0" timeOffset="63137.6108">9626 2860 64,'0'0'29,"12"-3"-1,5 1-4,3-2-19,4-3-4,4-2-6,3-2-12,3 2-10,-8-6-3,2 8 2,-12-6-1</inkml:trace>
          <inkml:trace contextRef="#ctx0" brushRef="#br0" timeOffset="63665.6409">10000 2570 39,'0'0'26,"6"-13"1,-6 13-4,0 0-12,-6 20-5,1-4-1,-2 7-1,1 8 0,-4 4-1,3 5-1,0-2 1,2 0-1,1-2 0,4-4 0,5-7-1,2-8-2,3-5-1,4-7-2,2-4 0,1-6-3,3-1-2,-4-5-2,1 1 0,-5-3 0,2 1 1,-6 0 1,-2 0 3,-2 0 4,-2 0 3,-2 0 4,0 12 3,-4-18-1,4 18 2,0 0 0,0 0 0,-6 19-1,4-1-2,4 5-1,-3 3-1,3 5 0,0 1-2,1 0-1,3-2-6,-1 1-16,-5-11-7,8 4-1,-6-13 1</inkml:trace>
          <inkml:trace contextRef="#ctx0" brushRef="#br0" timeOffset="63951.6572">10341 2795 62,'0'0'31,"0"0"-1,14 3-3,-1-3-20,-1-2-3,8 1-5,5 0-10,3 5-18,-7-8 0,5 8-2,-11-7 1</inkml:trace>
        </inkml:traceGroup>
        <inkml:traceGroup>
          <inkml:annotationXML>
            <emma:emma xmlns:emma="http://www.w3.org/2003/04/emma" version="1.0">
              <emma:interpretation id="{37D124E1-7EE7-4D40-9A7E-A06B5C8FCA77}" emma:medium="tactile" emma:mode="ink">
                <msink:context xmlns:msink="http://schemas.microsoft.com/ink/2010/main" type="inkWord" rotatedBoundingBox="15212,13014 16170,12566 16444,13152 15485,13600"/>
              </emma:interpretation>
              <emma:one-of disjunction-type="recognition" id="oneOf20">
                <emma:interpretation id="interp97" emma:lang="en-IE" emma:confidence="0">
                  <emma:literal>Jot</emma:literal>
                </emma:interpretation>
                <emma:interpretation id="interp98" emma:lang="en-IE" emma:confidence="0">
                  <emma:literal>Tot</emma:literal>
                </emma:interpretation>
                <emma:interpretation id="interp99" emma:lang="en-IE" emma:confidence="0">
                  <emma:literal>"so</emma:literal>
                </emma:interpretation>
                <emma:interpretation id="interp100" emma:lang="en-IE" emma:confidence="0">
                  <emma:literal>ISO</emma:literal>
                </emma:interpretation>
                <emma:interpretation id="interp101" emma:lang="en-IE" emma:confidence="0">
                  <emma:literal>Tot.</emma:literal>
                </emma:interpretation>
              </emma:one-of>
            </emma:emma>
          </inkml:annotationXML>
          <inkml:trace contextRef="#ctx0" brushRef="#br0" timeOffset="59576.4075">12742 2551 34,'0'0'24,"0"0"-1,0 0-5,0 0-7,0 0-3,0 0-3,-10-5 0,10 5-1,0 0 0,0 0-1,0 0 0,-10 11 0,10-11 0,-10 12-1,10-12-1,-15 18-1,6-4 0,-3 1-1,1 0 0,-4 0 0,2 3 0,-5-1 0,2 1 0,-3-1 0,1-1 0,0-1 0,2 1 1,1-2 0,3-2 0,0-1 0,12-11 0,-15 18 0,15-18 0,0 0 0,8 11 0,5-11 1,2-1-1,5 1 0,1-2 1,3 2 0,0 0-1,-3 2 0,0 0 0,-2 1 0,-4-1 0,-4 2-1,-1 0 0,-10-4-2,8 6-4,-8-6-11,0 0-8,0 0-1,0 0 1,0 0-1</inkml:trace>
          <inkml:trace contextRef="#ctx0" brushRef="#br0" timeOffset="59824.4212">12536 2991 38,'0'0'25,"0"0"2,0 0 0,10 3-10,2-3-11,5 3-2,3 1-3,3-1-5,0 2-8,4 5-14,-9-8-2,2 6 1,-9-10-1</inkml:trace>
          <inkml:trace contextRef="#ctx0" brushRef="#br0" timeOffset="67522.8619">11691 2800 30,'0'0'21,"0"0"-1,0 0-4,0 0-8,0 0-2,0 0-3,8-11-1,-8 11 0,11-3 0,-1 2 0,1 0-1,5-2 1,5 2 0,6-1 0,8-1 0,9 1-1,5-1 1,6 0-1,6 0 0,3 3-1,-1-1 1,-5 1-2,-5 1 1,-8 3 0,-9-2-2,-10 3-7,-17-6-15,-9 1-1,0 0 0,-18 19 0</inkml:trace>
          <inkml:trace contextRef="#ctx0" brushRef="#br0" timeOffset="68888.9397">12051 3004 35,'-4'-13'26,"4"13"2,0 0-5,0 0-11,-10-5-4,10 5-2,-12 3-3,12-3 0,-19 12-2,5-2 0,-2 1-1,0 0 0,0 3 0,-1-2 1,3 1-1,2-3 0,8 1-1,4-11 0,3 10-1,8-5-2,2-2 0,7 4-2,0-4 1,2 5 0,0-2 1,-2 4 1,-4 0 2,-3 4 1,-5-1 2,-6 2 0,-3 0 1,-4 1 1,-4-1 0,-3-1 0,-3-1-1,-2-5 0,1 0-1,-2-5-1,0-4-5,2-4-13,6 3-9,-5-11-1,15 13 0</inkml:trace>
          <inkml:trace contextRef="#ctx0" brushRef="#br0" timeOffset="69280.9619">12164 3040 54,'-4'-16'27,"4"16"2,0 0-4,-14 4-16,11 10-2,-6 2-3,2 8-1,0 3-1,1 3 0,2-2 0,4 5 1,4-6-2,3-4 1,6-8-1,4-7 0,6-5-1,-1-8 0,1-8 0,-3-3-1,-2-5 0,-5-4-1,-6-2 2,-9-3-1,-2 5 1,-6 1-1,-2 7 0,-5-2-9,1 3-19,5 12 0,-3-4-2,14 8 2</inkml:trace>
        </inkml:traceGroup>
        <inkml:traceGroup>
          <inkml:annotationXML>
            <emma:emma xmlns:emma="http://www.w3.org/2003/04/emma" version="1.0">
              <emma:interpretation id="{00AEA104-5A21-43EC-9C54-0037AC5982A4}" emma:medium="tactile" emma:mode="ink">
                <msink:context xmlns:msink="http://schemas.microsoft.com/ink/2010/main" type="inkWord" rotatedBoundingBox="16743,12820 17879,12585 18013,13232 16878,13468"/>
              </emma:interpretation>
              <emma:one-of disjunction-type="recognition" id="oneOf21">
                <emma:interpretation id="interp102" emma:lang="en-IE" emma:confidence="0">
                  <emma:literal>We</emma:literal>
                </emma:interpretation>
                <emma:interpretation id="interp103" emma:lang="en-IE" emma:confidence="0">
                  <emma:literal>we</emma:literal>
                </emma:interpretation>
                <emma:interpretation id="interp104" emma:lang="en-IE" emma:confidence="0">
                  <emma:literal>to</emma:literal>
                </emma:interpretation>
                <emma:interpretation id="interp105" emma:lang="en-IE" emma:confidence="0">
                  <emma:literal>he</emma:literal>
                </emma:interpretation>
                <emma:interpretation id="interp106" emma:lang="en-IE" emma:confidence="0">
                  <emma:literal>wt</emma:literal>
                </emma:interpretation>
              </emma:one-of>
            </emma:emma>
          </inkml:annotationXML>
          <inkml:trace contextRef="#ctx0" brushRef="#br0" timeOffset="48136.7528">13392 2681 7,'0'0'13,"0"0"-2,11-9-3,-11 9 0,0 0 0,5-13 0,-5 13 1,0 0 0,0 0 1,0 0-1,0 0-2,0 0 0,0 0-2,0 0-2,0 0 0,0 0-2,0 0 0,6 14 0,-7 4 1,-3 8 1,1 7 1,-1 7-1,-2 10 0,0 5 1,1 1-2,-2 2 0,1-3-1,2-6 0,-1-7-2,2-6 1,1-8-3,0-10-1,0-7-6,2-11-11,0 0-6,0 0-1,4-12 1</inkml:trace>
          <inkml:trace contextRef="#ctx0" brushRef="#br0" timeOffset="48535.7753">13413 2886 20,'-2'-19'20,"2"19"1,0 0 3,0 0-12,0 0-5,10 20-2,-6-5 1,5 0-1,-1 3 1,1-5-1,3-1-1,3-6 0,5-5-1,4-5-1,2-8 0,3-7-1,2-7-1,2-6-1,-3-6 0,1-5-1,-5-1 1,-4-1 0,-7 2 1,-4 3 0,-4 6 1,-6 3 1,-4 9-1,-1 6 1,4 16-2,-15-17-2,5 14-8,1-2-17,9 5 0,-13 2-1,13-2 1</inkml:trace>
          <inkml:trace contextRef="#ctx0" brushRef="#br0" timeOffset="49641.8392">14391 2566 38,'0'0'23,"3"-14"-1,-3 14-1,0 0-14,0 0-3,0 0-2,0 0-2,0 0 1,0 0 0,0 0 0,0 0 0,-11 10 0,11-10 1,-13 9-1,4-4 1,-2 4-2,-3 1 1,-1 2-1,-2-1 0,-5 7 1,2-1-2,-2-1 1,1 2 0,1-2 0,3-2 0,1-4 0,8 2 0,8-12 0,-8 14 0,8-14 0,0 0 1,16 14-1,-1-12 1,1 1-1,4-1 1,3 2 0,0-1-1,-2 1-1,-1 0 1,0 0-2,-5-2 0,-2 1-3,-13-3-4,14 5-12,-14-5-4,0 0 1,0 0 0</inkml:trace>
          <inkml:trace contextRef="#ctx0" brushRef="#br0" timeOffset="49912.8546">14145 2930 21,'0'0'21,"-4"16"1,4-16 3,0 0-14,17 1-2,-4-1-2,4-1 1,5 0-2,2-1-1,0 1-2,-1 1-1,0 1-2,-3 1-3,0 0-5,-3 4-15,-17-6-3,23 4-1,-23-4 2</inkml:trace>
        </inkml:traceGroup>
        <inkml:traceGroup>
          <inkml:annotationXML>
            <emma:emma xmlns:emma="http://www.w3.org/2003/04/emma" version="1.0">
              <emma:interpretation id="{78691373-3E75-4C48-AC92-600AB9AEFC47}" emma:medium="tactile" emma:mode="ink">
                <msink:context xmlns:msink="http://schemas.microsoft.com/ink/2010/main" type="inkWord" rotatedBoundingBox="18183,12858 18838,12609 19043,13147 18388,13396"/>
              </emma:interpretation>
              <emma:one-of disjunction-type="recognition" id="oneOf22">
                <emma:interpretation id="interp107" emma:lang="en-IE" emma:confidence="0">
                  <emma:literal>37</emma:literal>
                </emma:interpretation>
                <emma:interpretation id="interp108" emma:lang="en-IE" emma:confidence="0">
                  <emma:literal>73</emma:literal>
                </emma:interpretation>
                <emma:interpretation id="interp109" emma:lang="en-IE" emma:confidence="0">
                  <emma:literal>F</emma:literal>
                </emma:interpretation>
                <emma:interpretation id="interp110" emma:lang="en-IE" emma:confidence="0">
                  <emma:literal>75</emma:literal>
                </emma:interpretation>
                <emma:interpretation id="interp111" emma:lang="en-IE" emma:confidence="0">
                  <emma:literal>377</emma:literal>
                </emma:interpretation>
              </emma:one-of>
            </emma:emma>
          </inkml:annotationXML>
          <inkml:trace contextRef="#ctx0" brushRef="#br0" timeOffset="51242.9305">14736 2628 22,'6'-16'20,"4"14"1,-10 2-4,22-15-7,-3 9-4,6 2-1,2 0-1,2 2-1,-1-2-2,-3 3-1,-2-1 0,-6 2 0,-4 2 0,-13-2 1,0 0-1,-1 15 1,-12-7 1,-2 2-1,-6 1 1,-2 3-1,1 2 1,0 0-1,6 2 1,2 2-1,5-2 0,11 6 0,5-1 0,10-1-1,0 2-1,6-1 0,-2 1-1,3 0-1,-5-1 0,-6-2 0,-4-2 2,-9 1 0,-7-3 2,-2 0 0,-8-4 2,1-1-1,-3-6 1,-2-4-1,0-3-1,1-5-3,0-3-6,2-10-10,7 7-7,-3-12 2,8 8-2</inkml:trace>
          <inkml:trace contextRef="#ctx0" brushRef="#br0" timeOffset="51882.9669">15137 2819 46,'-10'-1'29,"10"1"0,0 0 0,19 1-9,2-4-15,6-2-3,8-1-5,5-3-11,6 1-15,-7-7 1,3 6-3,-11-7 2</inkml:trace>
          <inkml:trace contextRef="#ctx0" brushRef="#br0" timeOffset="51687.9564">15151 2526 41,'0'0'22,"0"0"2,0 0-9,0 0-8,14 11-3,3-7-1,3 1-1,4-2 0,4-2-1,0 1 0,-2-3 0,-4 0 0,-1 0 0,-7-1 0,-5 1 1,-9 1-1,0 0 0,0 16 1,-6-3 0,-5 7 1,1 2 0,-2 9 0,-3 5 0,2 7 1,-2 0-1,1 3 0,2-3-1,3-1-1,1-3-2,3-8-4,3-5-8,4-6-12,-2-20-3,11 11-1,-11-11 1</inkml:trace>
        </inkml:traceGroup>
        <inkml:traceGroup>
          <inkml:annotationXML>
            <emma:emma xmlns:emma="http://www.w3.org/2003/04/emma" version="1.0">
              <emma:interpretation id="{22F6C053-4917-4C05-803C-C16186C71011}" emma:medium="tactile" emma:mode="ink">
                <msink:context xmlns:msink="http://schemas.microsoft.com/ink/2010/main" type="inkWord" rotatedBoundingBox="19068,12769 19762,12796 19743,13284 19049,13257"/>
              </emma:interpretation>
              <emma:one-of disjunction-type="recognition" id="oneOf23">
                <emma:interpretation id="interp112" emma:lang="en-IE" emma:confidence="0">
                  <emma:literal>the</emma:literal>
                </emma:interpretation>
                <emma:interpretation id="interp113" emma:lang="en-IE" emma:confidence="0">
                  <emma:literal>let</emma:literal>
                </emma:interpretation>
                <emma:interpretation id="interp114" emma:lang="en-IE" emma:confidence="0">
                  <emma:literal>wt</emma:literal>
                </emma:interpretation>
                <emma:interpretation id="interp115" emma:lang="en-IE" emma:confidence="0">
                  <emma:literal>"t</emma:literal>
                </emma:interpretation>
                <emma:interpretation id="interp116" emma:lang="en-IE" emma:confidence="0">
                  <emma:literal>lit</emma:literal>
                </emma:interpretation>
              </emma:one-of>
            </emma:emma>
          </inkml:annotationXML>
          <inkml:trace contextRef="#ctx0" brushRef="#br0" timeOffset="52884.0234">16103 2628 37,'0'0'23,"0"0"2,0 0-4,0 0-10,3 26-2,-5-3-2,2 4-2,0 4 1,0 7-2,-3-1-1,5 0-1,-2-3-2,1-4-2,1-8-3,0-7-7,-2-15-14,5 13-2,-5-13 1,0 0-1</inkml:trace>
          <inkml:trace contextRef="#ctx0" brushRef="#br0" timeOffset="53048.0328">16019 2795 55,'0'0'28,"0"0"1,0 0-1,21 10-17,-1-9-13,5-1-13,3-5-11,12 5-2,-4-10 0,5 5 0</inkml:trace>
          <inkml:trace contextRef="#ctx0" brushRef="#br0" timeOffset="52385.9948">15556 2567 48,'0'0'27,"-2"-17"0,2 17-1,0 0-17,0 0-4,0 0-2,5 26-2,-5-9 0,-3 5 0,-1 5 0,0 4-1,0 2 0,-1 0 0,2 0 0,3-5 0,1 0 0,4-4 0,3-4 0,3-3-1,1-6-1,3-4-2,0-3-2,3-3-2,-4-2-5,1-4-2,1 0-3,-5-6 2,0 3 0,-3-7 2,0 2 3,-6-5 5,2 2 6,-2 2 3,-2-2 4,0 16 1,1-17 3,-1 17 2,0 0 0,2 20 1,-2-2-3,0 5-1,2 4 0,-1 3-1,3 2-3,1 0-3,1-4-7,0-10-20,9 7 0,-15-25-3,20 21 1</inkml:trace>
        </inkml:traceGroup>
        <inkml:traceGroup>
          <inkml:annotationXML>
            <emma:emma xmlns:emma="http://www.w3.org/2003/04/emma" version="1.0">
              <emma:interpretation id="{7E529519-52EF-4A24-ADFB-F2C62DD38E24}" emma:medium="tactile" emma:mode="ink">
                <msink:context xmlns:msink="http://schemas.microsoft.com/ink/2010/main" type="inkWord" rotatedBoundingBox="20020,12440 22245,12433 22248,13352 20023,13359"/>
              </emma:interpretation>
              <emma:one-of disjunction-type="recognition" id="oneOf24">
                <emma:interpretation id="interp117" emma:lang="en-IE" emma:confidence="0">
                  <emma:literal>196</emma:literal>
                </emma:interpretation>
                <emma:interpretation id="interp118" emma:lang="en-IE" emma:confidence="0">
                  <emma:literal>1.96</emma:literal>
                </emma:interpretation>
                <emma:interpretation id="interp119" emma:lang="en-IE" emma:confidence="0">
                  <emma:literal>1996</emma:literal>
                </emma:interpretation>
                <emma:interpretation id="interp120" emma:lang="en-IE" emma:confidence="0">
                  <emma:literal>".96</emma:literal>
                </emma:interpretation>
                <emma:interpretation id="interp121" emma:lang="en-IE" emma:confidence="0">
                  <emma:literal>"96</emma:literal>
                </emma:interpretation>
              </emma:one-of>
            </emma:emma>
          </inkml:annotationXML>
          <inkml:trace contextRef="#ctx0" brushRef="#br0" timeOffset="53320.0495">16520 2559 66,'-13'26'30,"13"0"0,-7 4-4,5 6-17,3 7-2,-1 2-1,5-1-4,0-1-2,2-5-3,1-2-9,0-9-10,-4-9-8,4-2-1,-8-16 1,14 5 0</inkml:trace>
          <inkml:trace contextRef="#ctx0" brushRef="#br0" timeOffset="53515.0599">16734 2758 65,'-3'-23'32,"3"23"-2,-3-16-1,3 16-17,0 0-22,2-13-19,-2 13-1,13 0-1,-13 0 0</inkml:trace>
          <inkml:trace contextRef="#ctx0" brushRef="#br0" timeOffset="54026.0898">17057 2608 28,'7'-11'25,"-6"-4"0,-1 15 2,2-16-10,-2 16-5,-1-15-5,1 15-2,-5-11-2,5 11-1,-14-6-1,3 4-1,-1 5 0,-5 2 0,-1 4 1,0 6-1,1 5 1,1 2 0,3 0 0,5 3 0,6-1 0,5-3-3,7-7 0,4-6-2,3-6-2,8-7 1,-3-5 0,3-4 0,-4-6 1,-4-1 1,-1 1 3,-5 3 2,-2 0 1,-9 17 1,0 0 1,0 0 1,-1 14 1,-7 10-1,2 9 0,-1 2-2,0 9 2,0-4-3,4 0 0,4-4-2,2-4-1,5-6-3,-1-8-6,2-7-16,6-1-5,-15-10-1,17 2 0</inkml:trace>
          <inkml:trace contextRef="#ctx0" brushRef="#br0" timeOffset="54511.1175">17312 2523 54,'0'0'27,"8"-24"1,-8 24-1,0 0-17,0 0-5,-2 24 0,-5-2-1,1 8-2,-2 6-1,-3 7 1,3 4-1,3-3-1,1 0 1,3-5-1,6-3 0,3-6 0,3-4 0,5-9-1,4-4 1,-3-3-1,4-4 1,0-4 0,-6-5 0,-1-4 1,-4-3 0,0-3 0,-9-4 1,0-2 0,-8-1-1,-2-2-1,-3 3 1,-3 0-1,-1 3 0,-4 2 0,3 4-1,2 5 1,1 3-1,2 2-6,1-3-21,11 3-2,-9 10 0,9-10 0</inkml:trace>
        </inkml:traceGroup>
        <inkml:traceGroup>
          <inkml:annotationXML>
            <emma:emma xmlns:emma="http://www.w3.org/2003/04/emma" version="1.0">
              <emma:interpretation id="{4BBCFC0D-080B-46C9-9ABF-98FA046E1E19}" emma:medium="tactile" emma:mode="ink">
                <msink:context xmlns:msink="http://schemas.microsoft.com/ink/2010/main" type="inkWord" rotatedBoundingBox="22105,12290 22338,13229 21380,13467 21146,12529"/>
              </emma:interpretation>
              <emma:one-of disjunction-type="recognition" id="oneOf25">
                <emma:interpretation id="interp122" emma:lang="en-IE" emma:confidence="0">
                  <emma:literal>Esso</emma:literal>
                </emma:interpretation>
                <emma:interpretation id="interp123" emma:lang="en-IE" emma:confidence="0">
                  <emma:literal>disso</emma:literal>
                </emma:interpretation>
                <emma:interpretation id="interp124" emma:lang="en-IE" emma:confidence="0">
                  <emma:literal>lasso</emma:literal>
                </emma:interpretation>
                <emma:interpretation id="interp125" emma:lang="en-IE" emma:confidence="0">
                  <emma:literal>basso</emma:literal>
                </emma:interpretation>
                <emma:interpretation id="interp126" emma:lang="en-IE" emma:confidence="0">
                  <emma:literal>bistro</emma:literal>
                </emma:interpretation>
              </emma:one-of>
            </emma:emma>
          </inkml:annotationXML>
          <inkml:trace contextRef="#ctx0" brushRef="#br0" timeOffset="56606.2369">17713 2628 24,'0'0'22,"-11"0"1,11 0-1,0 0-10,0 0-4,0 0-2,0 0-2,0 0 0,0 0-2,11 3 0,-11-3 0,15 0-1,0 0 1,6 0-1,5-1 1,13 1 0,9 0 1,9 0 0,14 0 0,7 1-1,6-1 0,4 0 0,3 0 1,-3 1-1,-11-2-1,-9 1-2,-12 0-1,-14 1-2,-11 0-6,-16 6-16,-15-7-2,-11 6-1,-14-7 0</inkml:trace>
          <inkml:trace contextRef="#ctx0" brushRef="#br0" timeOffset="57357.2805">17872 3016 24,'0'0'22,"0"0"2,-9 8 0,9-8-12,0 15-2,0-15-3,0 20-1,0-20-3,8 20 0,-8-20-2,16 11-1,-4-11 0,0-3 0,5-6 2,0-4-3,2-4 2,-1-3-1,1-5 1,-1 0-2,-2-7 1,-1-1 0,-6 2-1,0-1 1,-6 2 1,-3 3 0,-3 6 1,-2 2 0,0 4 1,5 15-1,-9-16 0,9 16 0,0 0 0,0 0-1,14 1-1,5 3 0,8 1-3,5 0-1,8 0-2,2-3 0,7 2-1,-2-2 0,-2-2 1,-3-1 2,-3-3 3,-7 1 2,-3-2 4,-1 1 0,-7-4 1,1 3-1,-5-1 0,-3 3-2,-4-1 0,0 5 0,-10-1-1,0 0-1,0 0 1,5 15 1,-7-4-1,-1 2 0,2 3 0,-2 1 0,0 4-1,0 1-1,3 0-2,-2-1-3,6-2-11,0 1-12,-4-20 1,7 23-3,-7-23 3</inkml:trace>
          <inkml:trace contextRef="#ctx0" brushRef="#br0" timeOffset="55620.1808">17954 2247 1,'4'-10'14,"-4"10"0,0 0 0,0 0-10,1-11 0,-1 11 0,0 0 1,0 0-1,0 0 0,-6 11 0,6-11-1,-6 18 1,3-4 2,-2 3-2,1 2 0,1 1 1,2 2 0,0-1 1,3 2 0,2-5-1,4 1-2,6-8 0,2-2-3,3-5-2,-2-2-4,3-3-1,-2-2-3,-2-2-1,-1-1-2,-6-3-1,2 2 2,-11 7 2,6-16 2,-6 16 5,2-16 3,-2 16 2,0 0 4,0 0 2,0 0 2,0 0 1,-10 9 0,12 3-1,-4 4-3,4-1 0,1-1-2,1 2-4,1-3-6,-5-13-16,17 22 0,-17-22-1,20 10 0</inkml:trace>
          <inkml:trace contextRef="#ctx0" brushRef="#br0" timeOffset="57882.3106">18265 2907 27,'0'0'24,"-6"-17"2,6 17 2,0 0-9,0 0-10,0 0-1,4-13-2,-4 13-1,-10 2-1,0 0-2,-4 2 0,0 1-1,-4 1-1,2 3 1,-1-1 0,5 0 0,-1 1-1,13-9 1,-11 15-1,11-15-1,8 15-2,2-9-1,7 2-2,0 0-1,3 2 0,1-3-1,0 7 0,-1-4 3,-5 2 1,-3 2 2,-6-1 3,-6 2 3,-4-4 0,-5 2 2,-4-4 0,-4 1 0,-1-4-2,-3-2 0,-1-1-3,2-2-3,1-2-13,6 1-11,-2-7-1,15 7 1,-13-15-1</inkml:trace>
          <inkml:trace contextRef="#ctx0" brushRef="#br0" timeOffset="56094.2082">18430 2241 17,'8'-16'22,"-8"16"1,0 0 1,2-11-9,-2 11-6,0 0-2,-10 1-3,10-1-2,-15 4 0,5-1-2,-3 2 0,1 0 0,-3 2 1,-1 0-1,1 1 1,2-1 0,2 2-1,11-9 1,-10 16-1,10-16-1,11 17-2,3-5-1,5-2 0,0 2 0,2 0-1,1 0 2,-4 1-1,-4-1 4,-4 2 1,-6-2 2,-4 4 0,-6-5 2,-3 0-1,-8-1 0,1 0 0,-4-1-1,2-4-3,0-1-10,5 2-13,-4-7-2,6 3 1,-1-7-1</inkml:trace>
          <inkml:trace contextRef="#ctx0" brushRef="#br0" timeOffset="58243.3312">18457 2935 73,'0'0'30,"-16"-12"0,16 12-3,-12 13-20,1-1-3,5 6-2,-1 3 0,3 3-1,5-1 0,4-3-1,6 0-1,3-7-2,4-5 0,2-8-1,4-6 2,-4-8-2,-3-2 2,-5-5 0,-6-3 1,-5 2 1,-4-2 2,-5 4 0,-5 3-2,2 2-1,-3 3-12,14 12-14,-21-10-1,21 10-2,-18 0 1</inkml:trace>
        </inkml:traceGroup>
      </inkml:traceGroup>
      <inkml:traceGroup>
        <inkml:annotationXML>
          <emma:emma xmlns:emma="http://www.w3.org/2003/04/emma" version="1.0">
            <emma:interpretation id="{1F9C7C71-8E9D-4DA8-A4CC-172F65FA3818}" emma:medium="tactile" emma:mode="ink">
              <msink:context xmlns:msink="http://schemas.microsoft.com/ink/2010/main" type="line" rotatedBoundingBox="8977,13722 23185,13855 23174,14985 8967,14853"/>
            </emma:interpretation>
          </emma:emma>
        </inkml:annotationXML>
        <inkml:traceGroup>
          <inkml:annotationXML>
            <emma:emma xmlns:emma="http://www.w3.org/2003/04/emma" version="1.0">
              <emma:interpretation id="{A1131B19-329F-4E2E-953E-B69C80E4539D}" emma:medium="tactile" emma:mode="ink">
                <msink:context xmlns:msink="http://schemas.microsoft.com/ink/2010/main" type="inkWord" rotatedBoundingBox="8975,13949 9993,13959 9986,14696 8968,14687"/>
              </emma:interpretation>
              <emma:one-of disjunction-type="recognition" id="oneOf26">
                <emma:interpretation id="interp127" emma:lang="en-IE" emma:confidence="0">
                  <emma:literal>950/0</emma:literal>
                </emma:interpretation>
                <emma:interpretation id="interp128" emma:lang="en-IE" emma:confidence="0">
                  <emma:literal>95%</emma:literal>
                </emma:interpretation>
                <emma:interpretation id="interp129" emma:lang="en-IE" emma:confidence="0">
                  <emma:literal>95/0</emma:literal>
                </emma:interpretation>
                <emma:interpretation id="interp130" emma:lang="en-IE" emma:confidence="0">
                  <emma:literal>95010</emma:literal>
                </emma:interpretation>
                <emma:interpretation id="interp131" emma:lang="en-IE" emma:confidence="0">
                  <emma:literal>95o/0</emma:literal>
                </emma:interpretation>
              </emma:one-of>
            </emma:emma>
          </inkml:annotationXML>
          <inkml:trace contextRef="#ctx0" brushRef="#br3" timeOffset="87241.9899">5631 3911 14,'2'-16'13,"-2"16"0,0 0-1,4-15 0,-4 15-1,0 0 0,-4-14-2,4 14-1,0 0-1,-12-11-2,12 11 0,-15-5-2,15 5-1,-17-3 0,5 5-1,0-1-1,-2 3 0,-1-1 0,-1 3 0,2 6 0,-2 1 0,5 5 1,-2 4-1,4 2 0,4 1 1,2 0-1,7-2 1,2-1-1,5-8 0,4-5-1,0-6 0,7-7-1,-1-6-1,2-6 1,0-4 0,-4-3-1,-1-3 1,-2 0 1,-1 1 1,-5 5 0,-3 4 0,-3 5 2,-4 11 0,0 0 0,0 19 1,-3 4 0,-2 12 0,1 6 1,1 8-1,-2 2-1,3 2 0,0-4-1,2-8 0,3-2 0,1-11-2,0-8-5,-4-20-11,13 6-8,-1-12-3,-5-14 1,6 0 0</inkml:trace>
          <inkml:trace contextRef="#ctx0" brushRef="#br3" timeOffset="87792.0214">5957 3832 14,'0'0'19,"0"0"0,-6-11-5,6 11-8,-11-2-1,11 2-2,-14 2 0,14-2 2,-20 10-3,8-2 1,-1 0-1,-2 4 0,-1-1 0,0 2 0,2 2-1,-2-1 0,4 2-1,4-2 0,-1 1 1,6-1-1,4-2 1,3 2 0,7-2-1,4 2 1,5 2-1,2 1 0,2 2-1,-2 4 0,0 0 0,-1 1 0,-5 1 1,-7 0-1,-5-2 1,-5-3 1,-5 0 0,-7-2 0,-1-6 1,-4-2 1,-4-5-2,1-5 1,-1-5-1,0-5 0,3-4-5,5 2-14,-2-9-7,11 5 2,-2-8-1</inkml:trace>
          <inkml:trace contextRef="#ctx0" brushRef="#br3" timeOffset="88198.0441">6135 3922 11,'7'-10'21,"-12"-7"-1,5 5-2,-2 1-9,2 11 0,-8-11-4,8 11 0,-10 6-1,10-6 0,-14 26-1,7-6 0,0 3 0,2 0 0,3 1-1,2-5 0,7-4-1,3-7-2,3-8-1,5-6 0,2-6-1,0-5 1,-4-5-1,0 0 1,-7-2-1,-3 2 3,-6 3 0,-4 3 0,-6 3 0,0 5 0,-1 3 1,0 5-6,11 0-13,-21 5-5,21-5 1,-9 8-1</inkml:trace>
          <inkml:trace contextRef="#ctx0" brushRef="#br3" timeOffset="88430.0567">6328 3743 42,'0'0'29,"12"-5"2,-12 5-3,1 18-16,-6 2-2,-1 13-2,-6 8-2,-1 11 1,-2 9-5,-4 5 0,-2 4-2,2 2-1,4 0-10,-2-3-11,3-12-9,9-7-2,0-19 2,8-7-1</inkml:trace>
          <inkml:trace contextRef="#ctx0" brushRef="#br3" timeOffset="88755.0764">6340 4242 39,'0'0'26,"-3"17"0,-5-3-2,1 7-14,4 3-4,2 0-1,4-2-1,5-5-2,4-5-1,4-7 0,5-5-3,-1-9 1,1-6 0,-2-1-2,-6-5 1,-3-2-2,-7 2 2,-4 2 0,-7 3 1,-4 5 1,-4 1 0,2 6 1,0 3 0,2 2-12,12-1-13,-9 8-1,9-8 0,18 3-1</inkml:trace>
        </inkml:traceGroup>
        <inkml:traceGroup>
          <inkml:annotationXML>
            <emma:emma xmlns:emma="http://www.w3.org/2003/04/emma" version="1.0">
              <emma:interpretation id="{E5488907-AA17-4924-B194-994162B02FAF}" emma:medium="tactile" emma:mode="ink">
                <msink:context xmlns:msink="http://schemas.microsoft.com/ink/2010/main" type="inkWord" rotatedBoundingBox="10542,13963 11150,13969 11144,14611 10536,14605"/>
              </emma:interpretation>
              <emma:one-of disjunction-type="recognition" id="oneOf27">
                <emma:interpretation id="interp132" emma:lang="en-IE" emma:confidence="0">
                  <emma:literal>of</emma:literal>
                </emma:interpretation>
                <emma:interpretation id="interp133" emma:lang="en-IE" emma:confidence="0">
                  <emma:literal>Of</emma:literal>
                </emma:interpretation>
                <emma:interpretation id="interp134" emma:lang="en-IE" emma:confidence="0">
                  <emma:literal>ot</emma:literal>
                </emma:interpretation>
                <emma:interpretation id="interp135" emma:lang="en-IE" emma:confidence="0">
                  <emma:literal>0f</emma:literal>
                </emma:interpretation>
              </emma:one-of>
            </emma:emma>
          </inkml:annotationXML>
          <inkml:trace contextRef="#ctx0" brushRef="#br3" timeOffset="117545.7231">7071 4171 17,'0'0'24,"0"0"0,0 0 2,0 0-13,0 0-4,-9 5-3,9-5-3,-4 11 0,4-11-2,-11 23 0,3-8 0,2 3-2,-2 5 2,2-1-1,1 3 0,4-3 0,3-4 0,4 0 0,5-8-1,4-5 2,4-5-2,2-7 2,1-4 1,-2-7-1,0-2 0,-4-3 0,-4-1 0,-5-1 0,-5 4 1,-6 4 0,-4 2-1,-5 2 1,0 4 0,-4 4 0,1 5 0,0 2-3,3-2-6,1 0-15,12 0-5,-10 6-1,10-6 0</inkml:trace>
          <inkml:trace contextRef="#ctx0" brushRef="#br3" timeOffset="118096.7546">7345 4135 53,'0'0'28,"0"0"2,22 2-1,1-4-19,3-3-16,11 0-20,-1-10-1,9 3-2,-7-10 0</inkml:trace>
          <inkml:trace contextRef="#ctx0" brushRef="#br3" timeOffset="117929.7451">7626 3790 32,'0'0'24,"-11"-20"0,11 20-3,-13-11-12,4 6-2,0 2-2,-3 1-1,3 3-1,-3 3-1,0 5-1,-1 6-1,0 6 1,0 10-1,0 9 1,2 10 0,-1 9-1,5 4 1,3-1-1,3-2 0,2-4 0,6-8-4,-1-7-3,3-12-9,1-5-8,-10-24-4,13 13 2,-13-13 1</inkml:trace>
        </inkml:traceGroup>
        <inkml:traceGroup>
          <inkml:annotationXML>
            <emma:emma xmlns:emma="http://www.w3.org/2003/04/emma" version="1.0">
              <emma:interpretation id="{302380E4-E6D3-4A6D-9625-6C6B8F787F31}" emma:medium="tactile" emma:mode="ink">
                <msink:context xmlns:msink="http://schemas.microsoft.com/ink/2010/main" type="inkWord" rotatedBoundingBox="11789,14020 12571,14027 12565,14597 11784,14589"/>
              </emma:interpretation>
              <emma:one-of disjunction-type="recognition" id="oneOf28">
                <emma:interpretation id="interp136" emma:lang="en-IE" emma:confidence="0">
                  <emma:literal>all</emma:literal>
                </emma:interpretation>
                <emma:interpretation id="interp137" emma:lang="en-IE" emma:confidence="0">
                  <emma:literal>ad</emma:literal>
                </emma:interpretation>
                <emma:interpretation id="interp138" emma:lang="en-IE" emma:confidence="0">
                  <emma:literal>alt</emma:literal>
                </emma:interpretation>
                <emma:interpretation id="interp139" emma:lang="en-IE" emma:confidence="0">
                  <emma:literal>cell</emma:literal>
                </emma:interpretation>
                <emma:interpretation id="interp140" emma:lang="en-IE" emma:confidence="0">
                  <emma:literal>atl</emma:literal>
                </emma:interpretation>
              </emma:one-of>
            </emma:emma>
          </inkml:annotationXML>
          <inkml:trace contextRef="#ctx0" brushRef="#br3" timeOffset="122200.9894">8418 4176 0,'0'0'19,"0"0"-1,0 0 0,-4-11-7,4 11-2,0 0-1,0 0-1,-8-10-2,8 10-1,-12-4-1,12 4-1,-13-1-1,13 1 0,-18 2-1,8 2 1,-2 1-1,0 4-1,-1 2 2,1 3-1,-1 3 0,3 1 1,1 3-1,2-1 0,3 1 1,4 0-1,4-4-1,5 0 1,4-9 0,5-4 0,3-5 0,5-7 1,-1-3-2,0-8 1,-1-2 0,0-4-1,-7 0 1,-5 1-1,-2 1 1,-4 2 0,-5 4 2,0 2-1,-1 15 2,0 0-1,0 0 0,-11 21 0,9 1 0,0 3-1,0 5-1,4 1 0,2-4 0,5 0 0,-1-9 0,8-8 0,0-5 1,5-8 0,2-6-1,-1-7 1,0-4 0,0-8 0,-1-2 0,2-1 0,-3-5-1,-4-4 0,-1-2 1,-3-3 0,0 3 1,-3-2 0,-2 6 0,-4 4 1,-2 5-1,-1 5 2,0 7-2,-2 6 0,2 11 0,0 0 0,-10 30-1,7 2 1,-1 12-1,0 13-1,1 7 0,3 2-1,1-2 1,5-4-1,2-9-1,2-7 1,5-18 0,0-15 0,6-11 2,2-11 0,-2-10-1,1-10 0,0-9 1,2-7-1,-4-4 0,-5-3 0,-1-1-1,-5 3 1,-1 2 0,-4 4 0,-3 10 0,-2 5 1,-1 7 0,1 5 0,1 19 0,0 0 0,-12 9 0,7 19 0,3 5 0,0 16 0,1 4-1,0 12 0,2-3 0,2-2 0,2-6 0,-1-11-2,3-5-1,2-6-8,-1-13-14,-8-19-4,15 15 1,-15-15 0</inkml:trace>
        </inkml:traceGroup>
        <inkml:traceGroup>
          <inkml:annotationXML>
            <emma:emma xmlns:emma="http://www.w3.org/2003/04/emma" version="1.0">
              <emma:interpretation id="{E9CBFCD0-15C9-47A8-9B79-C01DF1E96EE2}" emma:medium="tactile" emma:mode="ink">
                <msink:context xmlns:msink="http://schemas.microsoft.com/ink/2010/main" type="inkWord" rotatedBoundingBox="13296,13915 15373,13934 15366,14657 13289,14638"/>
              </emma:interpretation>
              <emma:one-of disjunction-type="recognition" id="oneOf29">
                <emma:interpretation id="interp141" emma:lang="en-IE" emma:confidence="0">
                  <emma:literal>intervals</emma:literal>
                </emma:interpretation>
                <emma:interpretation id="interp142" emma:lang="en-IE" emma:confidence="0">
                  <emma:literal>internals</emma:literal>
                </emma:interpretation>
                <emma:interpretation id="interp143" emma:lang="en-IE" emma:confidence="0">
                  <emma:literal>interval,</emma:literal>
                </emma:interpretation>
                <emma:interpretation id="interp144" emma:lang="en-IE" emma:confidence="0">
                  <emma:literal>interval'</emma:literal>
                </emma:interpretation>
                <emma:interpretation id="interp145" emma:lang="en-IE" emma:confidence="0">
                  <emma:literal>interval"</emma:literal>
                </emma:interpretation>
              </emma:one-of>
            </emma:emma>
          </inkml:annotationXML>
          <inkml:trace contextRef="#ctx0" brushRef="#br3" timeOffset="127531.2939">9789 3936 55,'-8'-18'28,"8"18"1,-11-5-3,11 5-25,0 0-23,0 0-4,11 25-3,-2-14 0</inkml:trace>
          <inkml:trace contextRef="#ctx0" brushRef="#br3" timeOffset="127375.2854">9793 4147 16,'0'0'17,"-7"-15"-1,7 15-6,0 0-4,0 0 0,0 0 1,0 13 0,2-1-2,-1 3 1,-2 5-1,1 1 0,0 2 0,-2 0-2,2-1-2,-3-4-2,3-3-6,0-15-13,3 14-4,-3-14 1,0 0 0</inkml:trace>
          <inkml:trace contextRef="#ctx0" brushRef="#br3" timeOffset="127900.3154">9948 4174 72,'0'0'32,"-4"11"-2,4-11-1,-10 2-22,10-2-3,0 0-1,0 0-2,0 0 0,0 0 0,9 1 0,-9-1-1,0 0 1,13-13-1,-8 2 0,3-4 0,2-3 0,0 2 0,4-3 0,0 4-1,3 3 0,-2 4 1,2 10 0,-3 6 0,0 7 0,-3 7 0,-2 4 0,-1 2 1,-3 5-1,-2-2 0,-2-1-2,-3-4-6,1-4-19,1 2-2,0-24-3,-6 21 1</inkml:trace>
          <inkml:trace contextRef="#ctx0" brushRef="#br3" timeOffset="128390.343">10201 4074 44,'0'0'29,"-13"-1"0,13 1-1,16-8-9,2-4-14,11-2-1,9-6-3,2-1-3,8-1-6,1-1-13,-9 1-7,2 7-2,-14 0 2</inkml:trace>
          <inkml:trace contextRef="#ctx0" brushRef="#br3" timeOffset="128193.3319">10286 3810 45,'0'0'25,"1"-11"2,-1 11-4,4 23-16,-6 6-1,2 15-2,-1 12-2,-1 11-3,-4 9-2,0 2-2,2-4-1,-3-10-1,3-9-10,3-12-10,-4-28 2,5-15 2,0 0 2</inkml:trace>
          <inkml:trace contextRef="#ctx0" brushRef="#br3" timeOffset="129164.3877">10396 4242 42,'0'0'27,"1"19"1,-1-19-1,11-2-8,0 0-16,3-6 0,6-1-1,-3-4-1,4-3 0,-2-3-1,-2-3 0,-1-2 0,-4 2 1,-5-2-1,-4 2 0,-2 0-1,-4 3 0,-4 5 0,-4 4-1,-3 7 1,-3 6 0,-2 11 1,0 8 0,-1 5 1,3 8 0,4 1 1,5 2 0,6-3 0,8-6-1,8-6-2,4-8 0,6-8-1,1-5 0,3-5 0,-3-3-1,2-2 2,-6 0-1,-1-1 2,-8 3 1,0 2 0,-12 4 0,9-5 0,-9 5 0,0 0 0,0 0 0,-6-11-1,6 11 0,-8-24 0,6 4-1,2-5 1,0-3-1,4 0 0,4-3 1,4 4-1,5 2 1,3 6 1,2 5 0,0 8-1,3 4 1,-2 4-1,-2 6 1,-8 2-1,-3 5 1,-5 3-1,-7 5 0,-4-1-1,-6 3 1,-3-1-1,-3-2 1,-1-1 0,3-3-1,3-6 1,1-2 0,12-10 1,-9 14 0,9-14 0,8 11 0,-8-11 0,17 14-1,-4-7-2,1-2-7,0-4-14,3 6-5,-3-10 0,4 4 0</inkml:trace>
          <inkml:trace contextRef="#ctx0" brushRef="#br3" timeOffset="129435.4027">10920 4140 64,'0'0'30,"0"0"0,-1 25-2,2-7-19,1 1-4,3 1-1,1 0-2,6-1-1,1-6 0,2-4 0,2-6-1,2-6-1,0-4 0,-3-6-1,-1-3-1,-5-5 0,-2 2-1,-4-6-2,-1 4-3,-9-1-4,2 0-12,3 11-5,-8-4 2,9 15 1</inkml:trace>
          <inkml:trace contextRef="#ctx0" brushRef="#br3" timeOffset="130036.4371">11226 4171 59,'9'-6'31,"2"2"0,-11 4-6,6-14-12,-6 14-2,0 0-4,0 0-3,-16 5-1,4 12-2,-4 1-1,-2 3 0,4 3-1,0 1 1,4-5-2,4-3 0,8-4-3,-2-13-4,18 5-1,-5-13-2,5-2-2,-2-7 1,3-2 1,-4-2 3,-2 4 4,-3 2 3,-10 15 5,11-14 2,-11 14 2,6 12 1,-4 2-1,2 4-1,0 1 0,5 1-2,2-5-2,1-2 0,5-7 0,3-6-1,1-6-1,1-5 1,-1-8-1,0-9 0,-4-6-1,1-9 0,-3-9 0,-3-5 1,-2-7 1,1-2 0,-6 4 1,1 6 3,-3 7 0,-1 17 1,-3 15 1,1 17 1,-8 22-1,5 15-1,-3 13 0,3 14-3,-1 5 1,5 7-2,2-5-1,4-6-3,4-6-6,0-17-11,4-12-16,8-10 1,-2-19-1,3-5 1</inkml:trace>
          <inkml:trace contextRef="#ctx0" brushRef="#br3" timeOffset="130359.4556">11777 4038 52,'-9'-20'28,"9"20"1,-16-18-6,1 15-12,5 8-4,-5 2-2,6 7-1,-6 5-1,7 4-1,3 2-1,5 1-1,4-2-1,8-3 0,4-1-1,5-3 0,3-3-1,0-3 0,-1 1 1,-2-3 0,-5 1 1,-8 2 1,-8-12 0,-3 21 0,-8-12 0,-6-1 1,-6-2-1,0-2 0,-2-3-4,-1-1-19,-1-8-4,9 2-1,-3-11 1</inkml:trace>
        </inkml:traceGroup>
        <inkml:traceGroup>
          <inkml:annotationXML>
            <emma:emma xmlns:emma="http://www.w3.org/2003/04/emma" version="1.0">
              <emma:interpretation id="{AD948CA5-19F6-4FF7-BD77-4BE981B56474}" emma:medium="tactile" emma:mode="ink">
                <msink:context xmlns:msink="http://schemas.microsoft.com/ink/2010/main" type="inkWord" rotatedBoundingBox="16024,13788 19121,13817 19113,14657 16016,14628"/>
              </emma:interpretation>
              <emma:one-of disjunction-type="recognition" id="oneOf30">
                <emma:interpretation id="interp146" emma:lang="en-IE" emma:confidence="0">
                  <emma:literal>constructed</emma:literal>
                </emma:interpretation>
                <emma:interpretation id="interp147" emma:lang="en-IE" emma:confidence="0">
                  <emma:literal>Constructed</emma:literal>
                </emma:interpretation>
                <emma:interpretation id="interp148" emma:lang="en-IE" emma:confidence="0">
                  <emma:literal>constricted</emma:literal>
                </emma:interpretation>
                <emma:interpretation id="interp149" emma:lang="en-IE" emma:confidence="0">
                  <emma:literal>construct-ed</emma:literal>
                </emma:interpretation>
                <emma:interpretation id="interp150" emma:lang="en-IE" emma:confidence="0">
                  <emma:literal>construct-ecl</emma:literal>
                </emma:interpretation>
              </emma:one-of>
            </emma:emma>
          </inkml:annotationXML>
          <inkml:trace contextRef="#ctx0" brushRef="#br3" timeOffset="131029.4937">12639 4065 8,'0'0'20,"0"0"2,-10 1-2,0 1-4,10-2-5,-20 1-1,9 4-1,-2 4 0,-7 6-1,6 4-1,-2 6 1,4 5-1,-1 1-1,7 4-1,6-1-3,7-5-3,8-3-8,3-9-12,2-11-8,9 1-2,-2-14 0,2 2 1</inkml:trace>
          <inkml:trace contextRef="#ctx0" brushRef="#br3" timeOffset="131322.5102">12737 4191 35,'4'-11'27,"-9"-4"1,5 15-1,0 0-11,-15 11-6,11 6-2,-3 6-4,4 4-1,3 4-1,3-2-1,9-2 0,4-8 0,6-6-2,2-10 0,1-6-1,-1-6 0,-1-7 0,-6-6 0,-6-1 0,-6 0 1,-6 2 0,-3 1 0,-5 3 1,-7 2 0,3 5 0,-2 4-3,-2 3-9,6 8-15,-4-5-1,15 0 1,-18 13-1</inkml:trace>
          <inkml:trace contextRef="#ctx0" brushRef="#br3" timeOffset="131622.5273">12948 4281 42,'0'0'28,"17"11"2,-17-11-1,0 0-16,0 0-4,0 0-3,8 11-1,-8-11-2,0 0-1,15-20-1,-5 3-2,3-3 0,3-3-1,5 2 0,-4 1-1,4 5 0,-2 5 1,-2 9 0,-2 9 1,-4 6 1,-2 8 0,-5 3 0,-2 1-2,-1 5-7,-4-4-12,0-4-5,6 0-4,-3-23 2</inkml:trace>
          <inkml:trace contextRef="#ctx0" brushRef="#br3" timeOffset="131984.5482">13438 4152 51,'0'0'29,"-17"-26"2,6 16-3,-7 2-16,-3 0-4,2 4-4,-1 4-3,1 5 0,4 4-1,3 3-1,6 5 0,5 0-2,5 4 0,5-2 0,7 1-1,4-4 1,2 3-1,-1-3 0,0 0 2,-4 0 0,-5 3 1,-3-2 0,-9 1 1,-9-1 1,-3-1 0,-5-2 0,-3-4 0,0-5-2,0-4-6,2-1-18,-1-15-2,8 3 1,-1-9 0</inkml:trace>
          <inkml:trace contextRef="#ctx0" brushRef="#br3" timeOffset="132714.5903">13594 4005 66,'0'0'31,"0"0"-2,12 2 1,7-5-24,3-4-2,11 0-2,2-1-2,2-3-7,-2-1-13,2 6-9,-11-3-2,-3 12 1,-15-1 0</inkml:trace>
          <inkml:trace contextRef="#ctx0" brushRef="#br3" timeOffset="132487.5776">13695 3769 17,'-10'-19'19,"10"19"-2,0 0-5,0 0 0,-11 1 0,10 19-3,2 13 0,-2 8-2,1 12 0,-3 6 0,3 8-2,-2 2-4,1-6-1,1-2-5,0-14-11,-3-15-9,7-6-2,-4-26 1,0 0 0</inkml:trace>
          <inkml:trace contextRef="#ctx0" brushRef="#br3" timeOffset="133396.6293">13774 4221 37,'-11'19'26,"7"0"2,0-7-3,4-12-14,-1 17-1,1-17-2,0 0-3,9-12-1,-3-3-2,1-8 0,4-4-1,1-7 0,1-4-2,3 0 0,0 3 1,0 6-1,1 4 1,-2 10-1,-1 6 1,-2 10 0,0 8-1,-4 5 0,-4 3-3,0 3-3,-4 4-7,-5-2-9,1 5-1,-9-3 2,4 2 3,-4 2 4,2-3 4,1-4 4,4 0 9,4-1 9,2-9 1,9 3-1,2-9-2,8-3-3,3-4-1,4-7-3,0-3 1,3-5-2,-2-4-1,-3-1 0,-4-4 0,-1 1 3,-7 0 1,-3 4 2,-3 2 1,-5 8 1,-1 11 1,0 0 1,-15 12 0,6 7-3,2 7 0,0 1-3,1 5 1,4-6-2,2-1-1,6-7-1,2-5 0,5-10-1,4-5-2,4-8-1,-3-6-3,4-5-1,-3-5 0,-1-1 0,-6 1 0,-1 4 2,-7 3 1,-4 19 4,5-11 3,-5 11 2,-7 22-1,1 0 1,4 5 0,-3-1-1,4 3-4,3-3-9,6 0-16,-2-14-1,14 1-1,-3-13 1</inkml:trace>
          <inkml:trace contextRef="#ctx0" brushRef="#br3" timeOffset="133809.6533">14529 4125 55,'-20'-5'31,"4"14"-2,-3 1 2,3 6-20,1 9-5,3 1-1,5 5 0,4-2-2,6-2-2,6-7-1,5-5 0,8-9-1,3-5 1,3-8-1,1-8 0,1-6 1,-1-9-1,-1-5 0,0-7 0,-5-9 0,-1-5-1,-1-3 2,-5-2-1,-3 3 0,-1 4 1,-4 9 0,0 13 1,-7 14 2,-1 18-1,-7 13 0,0 16 0,0 13 0,-1 16 0,-1 8-2,-1 7-5,4 5-10,0-2-5,0-8-9,7-5-3,-2-16-1,6-11 2</inkml:trace>
          <inkml:trace contextRef="#ctx0" brushRef="#br3" timeOffset="134013.6643">14708 4076 66,'-7'-11'32,"7"11"0,7-10 0,6 4-18,10 1-8,8 0-3,7-4-5,4 7-7,3-2-20,1-5-2,0 8-2,-10-3 1</inkml:trace>
          <inkml:trace contextRef="#ctx0" brushRef="#br3" timeOffset="134456.6903">15004 4243 44,'0'0'24,"0"0"2,9-7-4,4-1-16,5-2-2,3 0-2,-3-2-1,2-1 1,-3-1 2,-2 0 0,-4 0 1,-2 2 0,-7-2 1,-2 14 0,-3-21 0,3 21 0,-6-18-2,6 18-2,0 0 0,-13-12-1,13 12-1,-13-5-1,13 5 0,-20-5 0,10 5 0,-4 2-1,2 1 0,-4 2 1,3 4 0,-3 6 1,4 6-1,-1 4 1,4 3 1,3 2 0,2 1 1,7-1-1,3-4 1,6-3 0,7-6-3,4-7-8,3-9-21,7-1-1,-5-10-1,5 3 1</inkml:trace>
          <inkml:trace contextRef="#ctx0" brushRef="#br3" timeOffset="135006.7219">15375 4154 42,'9'-7'24,"-5"-8"2,5 4-6,-9 11-13,8-17-1,-8 17-2,0 0-1,1-11-2,-1 11-1,-12 5-1,1 1-1,-2 1 1,-3 6 0,-2 3 0,-2 1 1,0 7 1,6-2-1,1 2 2,6-2 0,6-3 0,5-4 0,8-5 1,5-7-2,4-8 1,3-8 0,-3-4-1,3-9 1,1-6-2,-2-9 1,-2-7-2,-3-7 0,1-11-1,-1-6 0,-4 0 1,0 2-1,-4 6 3,-2 7 0,-3 18 3,-5 17 2,0 22 4,-13 20 1,5 22-3,-5 14 1,4 14-2,-2 7 0,2 7-3,4-3-1,7-8-5,8-4-9,5-13-24,5-19 1,5-8-1,3-17-1</inkml:trace>
        </inkml:traceGroup>
        <inkml:traceGroup>
          <inkml:annotationXML>
            <emma:emma xmlns:emma="http://www.w3.org/2003/04/emma" version="1.0">
              <emma:interpretation id="{247F4139-75E0-42D6-A40F-4D76544AE355}" emma:medium="tactile" emma:mode="ink">
                <msink:context xmlns:msink="http://schemas.microsoft.com/ink/2010/main" type="inkWord" rotatedBoundingBox="19580,14135 19983,14139 19979,14559 19577,14555"/>
              </emma:interpretation>
              <emma:one-of disjunction-type="recognition" id="oneOf31">
                <emma:interpretation id="interp151" emma:lang="en-IE" emma:confidence="0">
                  <emma:literal>in</emma:literal>
                </emma:interpretation>
                <emma:interpretation id="interp152" emma:lang="en-IE" emma:confidence="0">
                  <emma:literal>'in</emma:literal>
                </emma:interpretation>
                <emma:interpretation id="interp153" emma:lang="en-IE" emma:confidence="0">
                  <emma:literal>"in</emma:literal>
                </emma:interpretation>
                <emma:interpretation id="interp154" emma:lang="en-IE" emma:confidence="0">
                  <emma:literal>'n</emma:literal>
                </emma:interpretation>
                <emma:interpretation id="interp155" emma:lang="en-IE" emma:confidence="0">
                  <emma:literal>ir</emma:literal>
                </emma:interpretation>
              </emma:one-of>
            </emma:emma>
          </inkml:annotationXML>
          <inkml:trace contextRef="#ctx0" brushRef="#br3" timeOffset="135429.7461">16057 4105 22,'3'16'25,"-7"-5"2,5 8 0,-2 0-10,0 1-5,2 1-1,-3-2-3,3 0-2,-1-2-4,0-4-7,0-13-14,6 17-9,-6-17-1,0 0 1,6-20-1</inkml:trace>
          <inkml:trace contextRef="#ctx0" brushRef="#br3" timeOffset="135577.7543">16113 3936 55,'0'0'28,"-1"-20"-1,1 20-1,0 0-21,8 13-18,1 10-13,-1-3-2,4 13 1,-5 2 1</inkml:trace>
          <inkml:trace contextRef="#ctx0" brushRef="#br3" timeOffset="135802.7675">16200 4266 72,'10'0'31,"-10"-19"-2,9-2-2,1-5-21,1-3-3,6-1-1,2 4-2,1 2 0,2 7 0,0 11 0,-3 9 0,-2 9 0,-1 9 1,-3 7 0,-2 6-1,-1 1-1,-2 2-9,0 2-19,-4-13 1,3-1-3,-4-14 1</inkml:trace>
        </inkml:traceGroup>
        <inkml:traceGroup>
          <inkml:annotationXML>
            <emma:emma xmlns:emma="http://www.w3.org/2003/04/emma" version="1.0">
              <emma:interpretation id="{F4F83230-58DE-41EF-AE1A-B4F9FEE64F86}" emma:medium="tactile" emma:mode="ink">
                <msink:context xmlns:msink="http://schemas.microsoft.com/ink/2010/main" type="inkWord" rotatedBoundingBox="20623,14044 21515,14052 21510,14566 20618,14558"/>
              </emma:interpretation>
              <emma:one-of disjunction-type="recognition" id="oneOf32">
                <emma:interpretation id="interp156" emma:lang="en-IE" emma:confidence="0">
                  <emma:literal>this</emma:literal>
                </emma:interpretation>
                <emma:interpretation id="interp157" emma:lang="en-IE" emma:confidence="0">
                  <emma:literal>This</emma:literal>
                </emma:interpretation>
                <emma:interpretation id="interp158" emma:lang="en-IE" emma:confidence="0">
                  <emma:literal>Ris</emma:literal>
                </emma:interpretation>
                <emma:interpretation id="interp159" emma:lang="en-IE" emma:confidence="0">
                  <emma:literal>thi5</emma:literal>
                </emma:interpretation>
                <emma:interpretation id="interp160" emma:lang="en-IE" emma:confidence="0">
                  <emma:literal>thx</emma:literal>
                </emma:interpretation>
              </emma:one-of>
            </emma:emma>
          </inkml:annotationXML>
          <inkml:trace contextRef="#ctx0" brushRef="#br3" timeOffset="136373.7999">17131 3825 34,'0'0'21,"0"0"0,0 0 1,0 0-12,3 12-2,-2 6 0,-2 8-1,1 9 0,-4 6 1,-1 6-1,-1 5-1,1 1-2,-1-2-1,1-4-1,0-7-2,2-13-5,6-4-6,2-8-16,-5-15-2,9 0-1,-5-15 1</inkml:trace>
          <inkml:trace contextRef="#ctx0" brushRef="#br3" timeOffset="136961.8329">17127 4019 52,'-5'-20'29,"10"4"0,-1-5 0,4-3-16,6 4-5,4-2-3,6 2-2,1-1-1,3 6 0,-2 4 0,1 8 0,-7 7 1,-3 10 0,-10 8 1,-2 13-1,-10 2 0,-3 9 0,-4 3-1,-4 2-1,3 0-2,-2-6-1,5-3-2,1-13 1,9-4-2,0-25-1,15 12-1,-3-22 0,10-6 3,-3-5 1,6 0 0,-4 1 1,1 6 2,-5 8 2,-5 7 0,-2 10 1,-7 5 0,3 7 1,-4-1-1,2 2 1,-1-3-2,6-5 0,1-7 0,5-5-1,2-9-1,2-5 0,0-8-1,-2-4-1,0-2 1,-1-1 0,-3 3 0,-5-1-1,-1 10 2,-7 13-1,0 0 2,0 0-1,0 18 0,-4 4 1,1 0-1,-1 3 1,2 0-2,0-3-6,4-3-9,2-3-14,-4-16 1,13 9-1,-13-9 0</inkml:trace>
          <inkml:trace contextRef="#ctx0" brushRef="#br3" timeOffset="137111.8423">17684 3973 70,'-10'-22'32,"4"9"-2,-4 1-1,10 12-25,0 0-29,-10 2-3,10-2-3,14 18 0</inkml:trace>
          <inkml:trace contextRef="#ctx0" brushRef="#br3" timeOffset="137434.8603">17911 4039 58,'0'0'32,"-17"-16"-1,5 8-1,-2 7-14,6 6-8,-3 0-4,4 8-2,1 4-2,4 3-1,6 4-1,5-2-1,3 3 0,5-1-1,4 2 2,2-3 0,0-3 0,-4-1 1,-3-2 0,-8 0 1,-7-5 0,-6-1 0,-8-3-1,-7-3 0,-1-3 0,-3-4-4,1-6-21,3 4-1,-3-8-2,7 3 1</inkml:trace>
        </inkml:traceGroup>
        <inkml:traceGroup>
          <inkml:annotationXML>
            <emma:emma xmlns:emma="http://www.w3.org/2003/04/emma" version="1.0">
              <emma:interpretation id="{99C20983-D011-4295-8F54-579F396EE85D}" emma:medium="tactile" emma:mode="ink">
                <msink:context xmlns:msink="http://schemas.microsoft.com/ink/2010/main" type="inkWord" rotatedBoundingBox="22015,14334 23180,14345 23174,14985 22009,14974"/>
              </emma:interpretation>
              <emma:one-of disjunction-type="recognition" id="oneOf33">
                <emma:interpretation id="interp161" emma:lang="en-IE" emma:confidence="0">
                  <emma:literal>way</emma:literal>
                </emma:interpretation>
                <emma:interpretation id="interp162" emma:lang="en-IE" emma:confidence="0">
                  <emma:literal>w ay</emma:literal>
                </emma:interpretation>
                <emma:interpretation id="interp163" emma:lang="en-IE" emma:confidence="0">
                  <emma:literal>W ay</emma:literal>
                </emma:interpretation>
                <emma:interpretation id="interp164" emma:lang="en-IE" emma:confidence="0">
                  <emma:literal>u ay</emma:literal>
                </emma:interpretation>
                <emma:interpretation id="interp165" emma:lang="en-IE" emma:confidence="0">
                  <emma:literal>U ay</emma:literal>
                </emma:interpretation>
              </emma:one-of>
            </emma:emma>
          </inkml:annotationXML>
          <inkml:trace contextRef="#ctx0" brushRef="#br3" timeOffset="138029.8939">18502 4162 37,'0'0'27,"0"0"3,0 0 0,0 0-8,-4 18-10,0-2-3,4 6 0,-4-2-3,4 6-1,0-4-2,4-3-1,8-5 0,3-6 0,2-8 0,4-4-1,1-6 0,-1-4 0,-1 2 0,-3-3 0,-5 2-2,-6 2 1,-6 11-1,0 0 1,11 3-1,-8 8 1,0 4 0,3 2 0,2-1-1,4 1 1,4-5 0,3-4 0,0-6 0,3-3 0,2-7 0,-1-3-1,-2-4 1,-10-2 0,0-4-1,-4-1 1,-1 0-1,-8 1 0,-3 1-3,-7 1-4,6 6-16,6 13-8,-15-13 1,15 13-2,-15 3 2</inkml:trace>
          <inkml:trace contextRef="#ctx0" brushRef="#br3" timeOffset="138781.9379">19054 4200 76,'12'-13'34,"-7"-2"0,-1 0 0,0 2-22,-8-1-4,4 14-2,-17-10-3,5 12 0,-8 6-2,1 7 0,-3 5-1,4 2 0,1 3-1,7-1 1,6-3-1,6-5-1,9-3-1,4-7 0,8-4-1,-6-7-1,7-2 1,-4-6 0,1 1 0,-8-3 1,2 4 1,-7 2 1,-8 9 1,9-4 1,-9 4 0,4 15 0,-5-4 0,2 4 1,6 0 1,3-2-3,5-2-4,2-7-5,7-2-3,0-4-6,4-6-2,-2-3 1,-2-1 2,-5-5 7,-3 3 11,-2 0 6,-7 1 7,-7 13 5,2-15 4,-2 15 0,0 0-4,-12 14-5,1-4-6,6 6-3,-1 0-2,6 3 0,4-3-2,4-2 0,7-5-1,5-4-1,6-4 0,5-6 0,-2-4 0,1-6-1,1-3 0,-3-1 1,-3 0 0,-4 1 0,-6 5 2,0 6 0,-1 7 1,-6 12 1,-2 6 0,0 11 0,-2 9 0,-3 7-1,-1 3 0,0 4-1,-5 2 0,2-2-1,-5-2 0,-5-3 0,-3-8 0,-4-7-1,0-4-5,-11-11-25,1-11-5,-7-4 0,-3-12-1</inkml:trace>
        </inkml:traceGroup>
      </inkml:traceGroup>
      <inkml:traceGroup>
        <inkml:annotationXML>
          <emma:emma xmlns:emma="http://www.w3.org/2003/04/emma" version="1.0">
            <emma:interpretation id="{0874FFA8-1BEA-4F0E-80F3-2509D1A13F74}" emma:medium="tactile" emma:mode="ink">
              <msink:context xmlns:msink="http://schemas.microsoft.com/ink/2010/main" type="line" rotatedBoundingBox="8974,14626 20136,14651 20134,15463 8972,15438"/>
            </emma:interpretation>
          </emma:emma>
        </inkml:annotationXML>
        <inkml:traceGroup>
          <inkml:annotationXML>
            <emma:emma xmlns:emma="http://www.w3.org/2003/04/emma" version="1.0">
              <emma:interpretation id="{BC8F93AB-F125-48C8-8FD7-0F1CC5470B37}" emma:medium="tactile" emma:mode="ink">
                <msink:context xmlns:msink="http://schemas.microsoft.com/ink/2010/main" type="inkWord" rotatedBoundingBox="8974,14626 10074,14629 10072,15252 8972,15249"/>
              </emma:interpretation>
              <emma:one-of disjunction-type="recognition" id="oneOf34">
                <emma:interpretation id="interp166" emma:lang="en-IE" emma:confidence="0">
                  <emma:literal>will</emma:literal>
                </emma:interpretation>
                <emma:interpretation id="interp167" emma:lang="en-IE" emma:confidence="0">
                  <emma:literal>with</emma:literal>
                </emma:interpretation>
                <emma:interpretation id="interp168" emma:lang="en-IE" emma:confidence="0">
                  <emma:literal>wilt</emma:literal>
                </emma:interpretation>
                <emma:interpretation id="interp169" emma:lang="en-IE" emma:confidence="0">
                  <emma:literal>Will</emma:literal>
                </emma:interpretation>
                <emma:interpretation id="interp170" emma:lang="en-IE" emma:confidence="0">
                  <emma:literal>wile</emma:literal>
                </emma:interpretation>
              </emma:one-of>
            </emma:emma>
          </inkml:annotationXML>
          <inkml:trace contextRef="#ctx0" brushRef="#br3" timeOffset="140192.0182">5461 4877 4,'0'0'19,"-12"0"0,12 0-2,0 0-5,0 0-2,0 0 0,0 0-3,5-11-1,-5 11-1,0 0-1,3-11-1,-3 11-1,0 0 0,0 0-1,0 0 1,0 0 1,1 22 1,-1-2 0,-2 0-1,2 3 1,0 2 0,2-1 0,3-5-2,3-4 0,3-8 0,3-7-1,5-5-1,2-6 1,-1-5-1,0-3 0,0-1 0,-4-1-1,-1 4-1,-4 4 1,-11 13 0,12-7 1,-12 7-1,9 17 2,-3-2-1,2 2 1,3-2 0,2-2 0,5-3 0,2-6 0,0-9 0,0-3-1,3-6 1,-5-2-1,-4-4 0,-2-1 0,-5 0 0,-7 1 0,-3 1 0,-2 3-1,-7 4 1,0 2-1,-3 5 0,2 2-1,1 7-4,0 2-17,-1-1-5,13-5-2,-8 15 2</inkml:trace>
          <inkml:trace contextRef="#ctx0" brushRef="#br3" timeOffset="140425.0313">6025 4769 56,'0'0'30,"0"0"0,0 0-8,0 0-13,-6 30-2,4-9-2,4 6-1,-2 3-2,0 1-2,5-2-4,-1-6-9,3-8-15,2-1-2,-9-14-1,15 1 0</inkml:trace>
          <inkml:trace contextRef="#ctx0" brushRef="#br3" timeOffset="140617.0426">6109 4449 31,'-4'-23'22,"4"23"0,1-18 0,-1 18-22,0 0-17,1 12-5,7 5-1,-8-17 0</inkml:trace>
          <inkml:trace contextRef="#ctx0" brushRef="#br3" timeOffset="141004.0639">6235 4470 30,'0'0'24,"0"0"0,0 24-1,-3 2-14,0 7-2,3 10-1,-1 5-2,7 4 0,-1-3-1,8 0-1,1-11 0,4-8 0,1-11-1,3-12 0,1-9 0,-1-12-2,-1-7-1,-3-10 0,-2-4-1,-4-6-1,-2 0 1,-3-2 0,-4 4 1,-2 2 0,-1 6 1,-3 6 2,2 5-1,-2 9 1,3 11 1,0 0 1,-8 15 1,7 11-1,0 9 1,3 14 0,0 9-1,4 6-3,4 3-8,5 0-15,1-12-5,11-3-1,3-21 0</inkml:trace>
        </inkml:traceGroup>
        <inkml:traceGroup>
          <inkml:annotationXML>
            <emma:emma xmlns:emma="http://www.w3.org/2003/04/emma" version="1.0">
              <emma:interpretation id="{DB980F78-9C34-42E7-950E-3D19D00F3A2E}" emma:medium="tactile" emma:mode="ink">
                <msink:context xmlns:msink="http://schemas.microsoft.com/ink/2010/main" type="inkWord" rotatedBoundingBox="10894,14703 12953,14707 12951,15443 10892,15439"/>
              </emma:interpretation>
              <emma:one-of disjunction-type="recognition" id="oneOf35">
                <emma:interpretation id="interp171" emma:lang="en-IE" emma:confidence="0">
                  <emma:literal>capture</emma:literal>
                </emma:interpretation>
                <emma:interpretation id="interp172" emma:lang="en-IE" emma:confidence="0">
                  <emma:literal>Capture</emma:literal>
                </emma:interpretation>
                <emma:interpretation id="interp173" emma:lang="en-IE" emma:confidence="0">
                  <emma:literal>captor</emma:literal>
                </emma:interpretation>
                <emma:interpretation id="interp174" emma:lang="en-IE" emma:confidence="0">
                  <emma:literal>captou</emma:literal>
                </emma:interpretation>
                <emma:interpretation id="interp175" emma:lang="en-IE" emma:confidence="0">
                  <emma:literal>capturi</emma:literal>
                </emma:interpretation>
              </emma:one-of>
            </emma:emma>
          </inkml:annotationXML>
          <inkml:trace contextRef="#ctx0" brushRef="#br3" timeOffset="141522.0939">7546 4828 21,'-1'-13'25,"1"13"-2,0 0-1,0 0-10,-2-11-1,2 11-3,-6-14-1,6 14-2,-11-19-1,2 8-2,0 3-1,-3 4 0,-3 4-1,-2 6 0,1 4 1,-4 10 0,0 8 1,4 2 1,2 5 0,6 0 0,7 0 0,9-3-3,7-8-9,7-11-18,11 1-2,0-14-1,7-1 0</inkml:trace>
          <inkml:trace contextRef="#ctx0" brushRef="#br3" timeOffset="142298.1382">7758 4847 41,'-2'-10'29,"-5"-6"1,2 5-3,5 11-15,-20-15-4,9 14-3,-1 4-3,-1 9 0,-2 2-2,0 9 1,2 3-1,4 5 0,2-1 1,5 0 0,7-5-2,3-7 0,8-4-3,2-10-4,6-4-2,-3-10-4,2-5-1,-6-5-2,0-1 2,-6-3 2,-4 3 6,-6 2 6,-2 8 4,1 11 4,-8-4 4,8 4 3,-10 27-2,9-5 0,4 0-4,2 3-1,5-3-5,7-5-4,5-6-4,6-7-3,4-7-1,3-5-1,-1-6 0,3-6 1,-1-2 4,-7-1 4,-1 3 5,-7 4 3,-4 6 5,-6 10 2,-11 0 0,6 24 0,-11-2-2,4 9-1,-6 4-1,5 8-3,-4-6-2,6 2-2,4-7-1,-2-3 0,4-8-1,-2-6 0,-4-15 0,12-5 1,-4-15-1,-1-10 1,0-7-1,3-13 1,-1-3-2,4-5 2,-2 1-2,1 6 1,2 8 0,-1 8 0,1 14 0,1 12 1,0 13-1,-2 11 2,1 9-1,-2 2 0,0 4 0,-4 0 0,-2 1-1,-4-3 1,-5-3-1,-4-1 0,-5-5-1,-3-7-3,1-3-9,-1-4-18,-4-14 0,5 0-2,-2-13 3</inkml:trace>
          <inkml:trace contextRef="#ctx0" brushRef="#br3" timeOffset="142575.1539">8548 4486 46,'0'0'29,"0"0"1,-1 19-3,0 9-14,-6 7-4,3 13-2,-2 6-2,2 7 0,-2 4-3,1-5-2,4-4-7,-1-10-8,1-11-16,7-10 0,-6-25-1,13 11 1</inkml:trace>
          <inkml:trace contextRef="#ctx0" brushRef="#br3" timeOffset="142763.1652">8522 4738 59,'0'0'32,"0"0"0,0 0-1,10-13-17,8 8-8,4-2-4,2-5-5,7 6-6,-6-3-14,-3 3-8,0 6-1,-9 0 0</inkml:trace>
          <inkml:trace contextRef="#ctx0" brushRef="#br3" timeOffset="143026.1803">8681 4893 49,'5'26'30,"-4"-7"1,7 0-3,1-3-14,3-7-5,4-3-4,1-7 0,3-4-2,0-5-2,3-9-1,-2-2-1,0-5 0,-3-1-2,-7 0-1,-3 2 1,-5 0-1,-4 5 0,-6 4 0,-4 7-2,-3 3-8,-5 4-15,9 8 1,-6-2 0,9 7 0</inkml:trace>
          <inkml:trace contextRef="#ctx0" brushRef="#br3" timeOffset="143696.2186">8947 4978 56,'0'0'31,"4"14"0,-4-14 1,0 0-22,0 0-4,0 0 0,0 0-1,0 0 1,-4-13-3,4 13-2,2-24 0,-1 7-1,0-5-1,2-6 1,2 0-1,-1-4 1,2 1-1,3 1 1,-4 6-1,5 2 1,0 10-1,0 7 1,2 5 1,3 4-1,-2 2 0,3 6 1,-3 3-1,2 3-1,-4 2 0,-3 3-2,-8-2-2,-1 2 0,-7-2-1,0-1 1,-6-3 0,2 1 1,-2-4 1,3-3 3,11-11 0,-11 18 2,11-18-1,11 14 1,3-10-1,8-3 1,4-2-1,4-7 1,0-2-1,3-3 0,-2-5 0,-4-2-1,-4-3 1,-5-3-1,-7-4-1,-2 0 0,-8-4 0,-7 4 0,-3 0 0,-4 9 0,-6 8 2,1 8 1,0 13 1,-2 12 2,4 11 1,3 4 0,8 11 0,1-3-1,9-2 0,5-4-2,11-7-3,10-8-14,7-7-20,4-12 1,8-2-2,-1-10 2</inkml:trace>
        </inkml:traceGroup>
        <inkml:traceGroup>
          <inkml:annotationXML>
            <emma:emma xmlns:emma="http://www.w3.org/2003/04/emma" version="1.0">
              <emma:interpretation id="{6CD0F3C7-0E1D-4E3B-8C89-FC15379FDD07}" emma:medium="tactile" emma:mode="ink">
                <msink:context xmlns:msink="http://schemas.microsoft.com/ink/2010/main" type="inkWord" rotatedBoundingBox="13700,14787 14563,14789 14562,15229 13699,15227"/>
              </emma:interpretation>
              <emma:one-of disjunction-type="recognition" id="oneOf36">
                <emma:interpretation id="interp176" emma:lang="en-IE" emma:confidence="0">
                  <emma:literal>the</emma:literal>
                </emma:interpretation>
                <emma:interpretation id="interp177" emma:lang="en-IE" emma:confidence="0">
                  <emma:literal>thi</emma:literal>
                </emma:interpretation>
                <emma:interpretation id="interp178" emma:lang="en-IE" emma:confidence="0">
                  <emma:literal>thl</emma:literal>
                </emma:interpretation>
                <emma:interpretation id="interp179" emma:lang="en-IE" emma:confidence="0">
                  <emma:literal>Ehl</emma:literal>
                </emma:interpretation>
                <emma:interpretation id="interp180" emma:lang="en-IE" emma:confidence="0">
                  <emma:literal>t-he</emma:literal>
                </emma:interpretation>
              </emma:one-of>
            </emma:emma>
          </inkml:annotationXML>
          <inkml:trace contextRef="#ctx0" brushRef="#br3" timeOffset="144306.2533">10191 4617 34,'1'-14'24,"-1"14"-1,0 0-2,0 0-13,0 0-1,0 0-3,0 0-1,0 0-1,1 20-1,-2 0 0,-3 5 0,1 8 0,-1 5 0,1 4 1,1 2-1,3-2 1,2-5 1,5-2-1,7-6 0,6-10 0,5-9-3,7-5-5,-1-5-12,-3-9-6,4 5-4,-10-10 2,0 7-2</inkml:trace>
          <inkml:trace contextRef="#ctx0" brushRef="#br3" timeOffset="144532.2666">10207 4781 32,'0'0'23,"0"0"0,9-12 2,2 8-12,3-4-7,5 3-1,5-2 0,3 5 0,0-3-2,1 2-6,-3-2-17,5 5-6,-12-4-1,3 7 0</inkml:trace>
          <inkml:trace contextRef="#ctx0" brushRef="#br3" timeOffset="145156.3023">10533 4611 40,'7'-24'26,"-7"24"1,9-19-1,-9 19-11,12 3-4,-9 8-2,1 11-1,-3 6 0,-1 7-1,-2 3-2,1 5 0,-4 0-3,1 3 0,0-8-1,0-5-1,2-4 0,2-8 0,4-6-2,-4-15-1,16 2-2,-4-14-1,5-4 0,-1-7-1,7 3 1,-5-1 1,4 8 1,-4 3 2,-4 6 3,0 10 2,-5 5 0,-1 8 1,-4 2 0,2 4 0,-4-4 1,6 2-1,1-8-1,3-6-1,3-6 0,4-4-1,3-7 0,-1-5-1,2-6 0,-1-2 0,-3-4 0,-5-1 0,-2-2 0,-8 1 0,-2 1 0,-5 2 0,-6 4 1,-3 6-1,-4 8 0,-3 7 1,2 8 0,0 11 1,2 5 0,2 4 0,9 3 0,7-1 0,7-1 0,9-3-2,10-3-8,6-6-26,1-13 2,7-1-1,-6-10-2</inkml:trace>
        </inkml:traceGroup>
        <inkml:traceGroup>
          <inkml:annotationXML>
            <emma:emma xmlns:emma="http://www.w3.org/2003/04/emma" version="1.0">
              <emma:interpretation id="{FD685944-5D1C-43EE-AB77-E1C1C2807522}" emma:medium="tactile" emma:mode="ink">
                <msink:context xmlns:msink="http://schemas.microsoft.com/ink/2010/main" type="inkWord" rotatedBoundingBox="15439,14725 18193,14731 18191,15459 15438,15452"/>
              </emma:interpretation>
              <emma:one-of disjunction-type="recognition" id="oneOf37">
                <emma:interpretation id="interp181" emma:lang="en-IE" emma:confidence="0">
                  <emma:literal>population</emma:literal>
                </emma:interpretation>
                <emma:interpretation id="interp182" emma:lang="en-IE" emma:confidence="0">
                  <emma:literal>Population</emma:literal>
                </emma:interpretation>
                <emma:interpretation id="interp183" emma:lang="en-IE" emma:confidence="0">
                  <emma:literal>populatin</emma:literal>
                </emma:interpretation>
                <emma:interpretation id="interp184" emma:lang="en-IE" emma:confidence="0">
                  <emma:literal>populatio</emma:literal>
                </emma:interpretation>
                <emma:interpretation id="interp185" emma:lang="en-IE" emma:confidence="0">
                  <emma:literal>populate</emma:literal>
                </emma:interpretation>
              </emma:one-of>
            </emma:emma>
          </inkml:annotationXML>
          <inkml:trace contextRef="#ctx0" brushRef="#br3" timeOffset="145938.3472">11915 4822 28,'0'0'23,"0"0"2,7 14 1,-8 3-12,0 6-6,2 10-1,-2 8-2,1 9-1,-2 0 0,1 0-1,3-3-3,-2-9-5,5-11-8,2-6-13,-7-21-3,16-6 1,-12-20 1</inkml:trace>
          <inkml:trace contextRef="#ctx0" brushRef="#br3" timeOffset="146209.3623">11950 4772 36,'0'0'25,"5"-18"2,9 19-2,0 3-13,7 2-7,8 4-3,3 4-1,0 2-1,-2 4-1,-6 1 1,-7 1-1,-9 1 1,-8-1 0,-9-1 1,-9-3 2,-5-3 0,-4-5 0,0-4-1,1-4 0,2-4-3,5-4-10,7 1-15,2-13-2,12 8 0,2-11 0</inkml:trace>
          <inkml:trace contextRef="#ctx0" brushRef="#br3" timeOffset="146561.3823">12348 4820 64,'0'0'31,"-9"3"0,0-3-5,-3 5-18,-2 2-2,0 5-2,1 2-1,-1 6-1,5 1-2,4 3 1,3-1 0,8 0-1,6-8-1,8-7-1,6-4-2,2-10-2,5-2-1,-3-8-1,-4-1 1,-6-6 0,-7 3 1,-8-2 3,-7 3 1,-7 2 2,-6 2 1,-1 2 0,0 6-1,-1 4-11,-2 1-14,19 2-1,-19 9 1,17 2 0</inkml:trace>
          <inkml:trace contextRef="#ctx0" brushRef="#br3" timeOffset="146968.4059">12469 4949 51,'7'16'28,"5"13"0,-8-4-2,5 4-18,-2 3-6,1-2 0,0 0 0,-3-7 1,-2-1 1,-4-13 1,1-9-1,0 0 1,0 0 0,-9-18-1,9-7 0,0-10-3,4-7 0,4-4-1,4-8 0,2 2-1,2 2 1,2 8-1,0 6 0,1 11 1,-2 10 0,0 11 0,-2 13 1,1 7-1,-4 6 1,-3 7-1,-5 2 1,-4 0 0,-4 0 0,-5-3-1,-3-5 1,-3-4-1,-2-6-1,-4-6-5,1-8-10,-1-5-15,6-3-2,-2-10 1,13-1-1</inkml:trace>
          <inkml:trace contextRef="#ctx0" brushRef="#br3" timeOffset="147253.4223">12816 4826 61,'2'11'32,"4"7"-1,-10-2 0,2-1-23,6 7 0,1-4-4,6 0-1,4-5 0,6-7-2,3-5 0,5-6 0,-1-4-1,-3-5-1,-3-5 0,-6-4-1,-5 1-1,-8-2 0,-3 4-3,-8 1 0,-4 5-3,-3 1-12,-5-2-9,7 9-1,-5-3 1,9 8 1</inkml:trace>
          <inkml:trace contextRef="#ctx0" brushRef="#br3" timeOffset="147472.4343">13128 4530 66,'12'-10'33,"-12"10"0,16-2-2,-11 19-20,-5 4-4,2 14-1,-4 4 0,-2 10-1,-2 1-4,-1 1-4,6 2-12,1-3-20,1-14 1,7-6-1,5-12 1</inkml:trace>
          <inkml:trace contextRef="#ctx0" brushRef="#br3" timeOffset="148058.4682">13425 4813 16,'7'-26'23,"-7"26"2,-7-22 0,7 22-9,-20-9-9,0 14 0,0 9 0,-2 6-1,1 6 0,2 4-2,1 0 0,6 0 0,9-3-1,5-7-1,9-8-1,6-4-3,7-9-1,0-7-1,0-4-3,0-3 0,-3-5-1,0 1 0,-7-1 2,-3 5 1,-4 4 2,-7 11 3,0 0 3,11 10 2,-6 9 1,-3 1 0,4 5 1,1-4 0,7 1 0,1-8-1,6-5-2,2-8 0,2-6-2,1-5 0,1-9 0,-3-5 0,2-5-2,-6-5 1,0-7-1,-4-8 1,0 0-1,-7-5 0,3 4 0,-7 5 2,3 8-1,-7 8 1,-1 16 0,0 13 1,-4 15-1,0 10 1,0 11 0,2 7-1,0 7 0,2 4-1,3-6-1,3 2-2,-1-11-5,7-6-11,-2-5-15,-2-16 1,3-5-2,-11-7 1</inkml:trace>
          <inkml:trace contextRef="#ctx0" brushRef="#br3" timeOffset="148275.4799">13747 4654 74,'0'0'34,"4"11"-2,9-12-2,2-4-22,10 1-3,3-3-2,5-2-4,-1 2-6,-2-1-16,-7 3-9,1 5-1,-9 0 0,-5 8 0</inkml:trace>
          <inkml:trace contextRef="#ctx0" brushRef="#br3" timeOffset="148471.4921">14054 4822 48,'-5'16'30,"5"8"0,-4-5-2,0 1-15,3 3-4,-1-5-5,2-3-5,0-15-19,11 20-9,-11-20-2,13-10 2</inkml:trace>
          <inkml:trace contextRef="#ctx0" brushRef="#br3" timeOffset="148629.5001">14116 4650 48,'0'0'27,"-11"-1"-1,11 1-6,0 11-29,0-11-15,13 13-4,-3-8 0</inkml:trace>
          <inkml:trace contextRef="#ctx0" brushRef="#br3" timeOffset="148922.5176">14224 4757 55,'-4'20'33,"-3"-6"-1,1 5 0,-1-1-16,1 2-5,6 4-4,1-3-3,8 0-1,3-6-2,8-4 0,0-6-1,4-3 0,-1-6 0,-5-6-1,-2-2 0,-3-6 0,-10-2 0,-3-1 0,-6 0 0,-2 2 0,-1-2 0,-2 6-1,-2 4-1,1 3-3,12 8-7,-18 0-7,18 0-10,-8 15-2,8-15 1,4 24 0</inkml:trace>
          <inkml:trace contextRef="#ctx0" brushRef="#br3" timeOffset="149178.5322">14347 4879 28,'18'13'29,"-6"-8"3,1 0-2,2-4-5,-6-5-8,5 2-3,-4-9-6,3 0-2,-4-7-2,3-1-2,3-1-1,-2 1-1,3 1 0,-4 4 0,2 4 0,0 7 0,-2 9 1,-3 5-1,-1 8 1,-2 3 0,1 6-1,0-1 1,-2 0-1,4-2-6,1-4-24,3-1-3,-2-8 0,4-2-3</inkml:trace>
        </inkml:traceGroup>
        <inkml:traceGroup>
          <inkml:annotationXML>
            <emma:emma xmlns:emma="http://www.w3.org/2003/04/emma" version="1.0">
              <emma:interpretation id="{E39E500D-1C4E-47FD-9AA1-2879E337AF1D}" emma:medium="tactile" emma:mode="ink">
                <msink:context xmlns:msink="http://schemas.microsoft.com/ink/2010/main" type="inkWord" rotatedBoundingBox="18659,14943 20135,14946 20134,15285 18658,15281"/>
              </emma:interpretation>
              <emma:one-of disjunction-type="recognition" id="oneOf38">
                <emma:interpretation id="interp186" emma:lang="en-IE" emma:confidence="0">
                  <emma:literal>mean</emma:literal>
                </emma:interpretation>
                <emma:interpretation id="interp187" emma:lang="en-IE" emma:confidence="0">
                  <emma:literal>me an</emma:literal>
                </emma:interpretation>
                <emma:interpretation id="interp188" emma:lang="en-IE" emma:confidence="0">
                  <emma:literal>me as</emma:literal>
                </emma:interpretation>
                <emma:interpretation id="interp189" emma:lang="en-IE" emma:confidence="0">
                  <emma:literal>me An</emma:literal>
                </emma:interpretation>
                <emma:interpretation id="interp190" emma:lang="en-IE" emma:confidence="0">
                  <emma:literal>me on</emma:literal>
                </emma:interpretation>
              </emma:one-of>
            </emma:emma>
          </inkml:annotationXML>
          <inkml:trace contextRef="#ctx0" brushRef="#br3" timeOffset="150313.5972">15135 4884 31,'0'0'23,"0"0"1,0 0 0,4 15-15,-4-15-3,1 22-2,-2-9 1,2 1 0,2 0 0,-2-3-1,-1-11 1,4 11 0,-4-11 0,8-9 0,-1-4-1,5-5-1,1-7 0,5-2-1,5-2-2,-2-2 0,2 3 0,-2 4-1,0 6 1,-8 10 0,0 10 1,-7 11 1,-4 7-1,0 7 1,-3 4 0,2 1 0,-1 0-1,4-1 1,4-10-1,0-6 0,4-8-1,5-10 0,2-7 0,-2-8-1,5-4-1,-1-3 0,1 0 0,-5 1-1,2 6 0,-7 4 0,-1 6 0,-11 8 2,14 12 0,-12 1 1,0 6 0,0 1 1,1 1 0,0 0 0,-2-2 1,3-2 0,1-3-1,-5-14 0,21 18 0,-6-13 0,2-3 1,2 2-1,-1-4 1,3-1 0,0-4-1,2 0 1,-5-5-1,4-2 0,-2-3-1,-2-3 0,5-5 0,-4 0-1,-2-2 1,-5-3-1,-4 2 0,-5 1 0,-5 3 0,-6 2 0,-4 6 0,-5 8 0,-2 7 0,-2 8 2,-2 11 0,0 6 0,1 8 1,7 4 1,4 1-1,8-2 0,7-3 0,10-7-2,12-6-8,4-8-18,8-11-6,5-2-1,0-8-1</inkml:trace>
          <inkml:trace contextRef="#ctx0" brushRef="#br3" timeOffset="151049.6393">16173 4811 48,'-10'-9'28,"10"9"1,-10-6-6,10 6-13,-10-9-2,10 9-2,-10-3-1,10 3-2,-12 5-2,4 3-1,-3 7 1,-1 3 0,-3 4-1,3-1 1,-2 5 1,6-3-2,2-1 1,6-4-2,0-18-3,16 16-5,-3-19-5,6-7-10,1-1-3,-3-7 1,0-4 6,-4 4 8,-4-1 5,-2 7 8,-7 12 8,0 0 10,0 0 5,0 0 0,-13 19-6,7-1-5,4 2-3,1-3-2,3-1-2,-2-16-3,20 15-2,-4-13-2,4-6 0,2-2-1,0-3 1,-1-1 0,-1 0 0,-3 1 1,-5 3 1,-12 6 1,13-5 1,-13 5 0,0 0 0,0 0 0,7 13 0,-7-13 1,0 0-1,0 0 1,0 0-1,12-7-1,-4-6 1,3-7-1,4 0 0,5-4-1,4 0-1,0 6 0,1 5 0,-1 8 0,0 9 1,-3 9-1,-2 5 1,-5 7-1,-4 0 1,-1 4 0,-3-1 0,-1-3 0,-2-1-1,-2-2 0,-1-3-3,-1 0-11,1-3-20,0-16 1,-1 16-2,1-16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15D739-EA25-48D3-ADDC-5AF44D329ABF}" type="datetimeFigureOut">
              <a:rPr lang="en-IE" smtClean="0"/>
              <a:t>25/02/2021</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7953CC-F7F5-4DDC-A151-ED7C2FF5486E}" type="slidenum">
              <a:rPr lang="en-IE" smtClean="0"/>
              <a:t>‹#›</a:t>
            </a:fld>
            <a:endParaRPr lang="en-IE"/>
          </a:p>
        </p:txBody>
      </p:sp>
    </p:spTree>
    <p:extLst>
      <p:ext uri="{BB962C8B-B14F-4D97-AF65-F5344CB8AC3E}">
        <p14:creationId xmlns:p14="http://schemas.microsoft.com/office/powerpoint/2010/main" val="356435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Students calculate their 95%</a:t>
            </a:r>
            <a:r>
              <a:rPr lang="en-IE" baseline="0" dirty="0" smtClean="0"/>
              <a:t> confident interval</a:t>
            </a:r>
            <a:endParaRPr lang="en-IE" dirty="0"/>
          </a:p>
        </p:txBody>
      </p:sp>
      <p:sp>
        <p:nvSpPr>
          <p:cNvPr id="4" name="Slide Number Placeholder 3"/>
          <p:cNvSpPr>
            <a:spLocks noGrp="1"/>
          </p:cNvSpPr>
          <p:nvPr>
            <p:ph type="sldNum" sz="quarter" idx="10"/>
          </p:nvPr>
        </p:nvSpPr>
        <p:spPr/>
        <p:txBody>
          <a:bodyPr/>
          <a:lstStyle/>
          <a:p>
            <a:fld id="{787953CC-F7F5-4DDC-A151-ED7C2FF5486E}" type="slidenum">
              <a:rPr lang="en-IE" smtClean="0"/>
              <a:t>11</a:t>
            </a:fld>
            <a:endParaRPr lang="en-IE"/>
          </a:p>
        </p:txBody>
      </p:sp>
    </p:spTree>
    <p:extLst>
      <p:ext uri="{BB962C8B-B14F-4D97-AF65-F5344CB8AC3E}">
        <p14:creationId xmlns:p14="http://schemas.microsoft.com/office/powerpoint/2010/main" val="363113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87953CC-F7F5-4DDC-A151-ED7C2FF5486E}" type="slidenum">
              <a:rPr lang="en-IE" smtClean="0"/>
              <a:t>72</a:t>
            </a:fld>
            <a:endParaRPr lang="en-IE"/>
          </a:p>
        </p:txBody>
      </p:sp>
    </p:spTree>
    <p:extLst>
      <p:ext uri="{BB962C8B-B14F-4D97-AF65-F5344CB8AC3E}">
        <p14:creationId xmlns:p14="http://schemas.microsoft.com/office/powerpoint/2010/main" val="3369781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87953CC-F7F5-4DDC-A151-ED7C2FF5486E}" type="slidenum">
              <a:rPr lang="en-IE" smtClean="0"/>
              <a:t>74</a:t>
            </a:fld>
            <a:endParaRPr lang="en-IE"/>
          </a:p>
        </p:txBody>
      </p:sp>
    </p:spTree>
    <p:extLst>
      <p:ext uri="{BB962C8B-B14F-4D97-AF65-F5344CB8AC3E}">
        <p14:creationId xmlns:p14="http://schemas.microsoft.com/office/powerpoint/2010/main" val="336978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8032" y="404664"/>
            <a:ext cx="7772400" cy="1470025"/>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p:spPr>
        <p:txBody>
          <a:bodyPr/>
          <a:lstStyle>
            <a:lvl1pPr>
              <a:defRPr>
                <a:solidFill>
                  <a:schemeClr val="bg1"/>
                </a:solidFill>
              </a:defRPr>
            </a:lvl1pPr>
          </a:lstStyle>
          <a:p>
            <a:r>
              <a:rPr lang="en-US" dirty="0" smtClean="0"/>
              <a:t>Click to edit Master title style</a:t>
            </a:r>
            <a:endParaRPr lang="en-IE" dirty="0"/>
          </a:p>
        </p:txBody>
      </p:sp>
      <p:sp>
        <p:nvSpPr>
          <p:cNvPr id="3" name="Subtitle 2"/>
          <p:cNvSpPr>
            <a:spLocks noGrp="1"/>
          </p:cNvSpPr>
          <p:nvPr>
            <p:ph type="subTitle" idx="1"/>
          </p:nvPr>
        </p:nvSpPr>
        <p:spPr>
          <a:xfrm>
            <a:off x="683568" y="5157192"/>
            <a:ext cx="7776864" cy="1152128"/>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p:spPr>
        <p:txBody>
          <a:bodyPr anchor="ct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IE" dirty="0"/>
          </a:p>
        </p:txBody>
      </p:sp>
      <p:sp>
        <p:nvSpPr>
          <p:cNvPr id="4" name="Date Placeholder 3"/>
          <p:cNvSpPr>
            <a:spLocks noGrp="1"/>
          </p:cNvSpPr>
          <p:nvPr>
            <p:ph type="dt" sz="half" idx="10"/>
          </p:nvPr>
        </p:nvSpPr>
        <p:spPr/>
        <p:txBody>
          <a:bodyPr/>
          <a:lstStyle/>
          <a:p>
            <a:fld id="{A7BDB4AF-F595-4F98-A216-F583653A0F47}" type="datetimeFigureOut">
              <a:rPr lang="en-IE" smtClean="0"/>
              <a:t>25/02/2021</a:t>
            </a:fld>
            <a:endParaRPr lang="en-IE"/>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0B6872A-FB9F-4AB1-AD04-EE64637CCF92}" type="slidenum">
              <a:rPr lang="en-IE" smtClean="0"/>
              <a:t>‹#›</a:t>
            </a:fld>
            <a:endParaRPr lang="en-IE"/>
          </a:p>
        </p:txBody>
      </p:sp>
      <p:pic>
        <p:nvPicPr>
          <p:cNvPr id="1026" name="Picture 2" descr="http://nowgrenada.com/wp-content/uploads/2015/01/canstockphoto7351376-landingpage.jp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1844824"/>
            <a:ext cx="45720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058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BDB4AF-F595-4F98-A216-F583653A0F47}" type="datetimeFigureOut">
              <a:rPr lang="en-IE" smtClean="0"/>
              <a:t>25/02/2021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200457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A7BDB4AF-F595-4F98-A216-F583653A0F47}" type="datetimeFigureOut">
              <a:rPr lang="en-IE" smtClean="0"/>
              <a:t>25/02/2021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3294164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A7BDB4AF-F595-4F98-A216-F583653A0F47}" type="datetimeFigureOut">
              <a:rPr lang="en-IE" smtClean="0"/>
              <a:t>25/02/2021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64317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395536" y="332656"/>
            <a:ext cx="8352928" cy="6120680"/>
          </a:xfrm>
          <a:prstGeom prst="rect">
            <a:avLst/>
          </a:prstGeom>
          <a:gradFill flip="none" rotWithShape="1">
            <a:gsLst>
              <a:gs pos="0">
                <a:srgbClr val="3333CC">
                  <a:shade val="30000"/>
                  <a:satMod val="115000"/>
                </a:srgbClr>
              </a:gs>
              <a:gs pos="50000">
                <a:srgbClr val="3333CC">
                  <a:shade val="67500"/>
                  <a:satMod val="115000"/>
                </a:srgbClr>
              </a:gs>
              <a:gs pos="100000">
                <a:srgbClr val="3333CC">
                  <a:shade val="100000"/>
                  <a:satMod val="115000"/>
                </a:srgbClr>
              </a:gs>
            </a:gsLst>
            <a:path path="circle">
              <a:fillToRect r="100000" b="100000"/>
            </a:path>
            <a:tileRect l="-100000" t="-100000"/>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userDrawn="1"/>
        </p:nvSpPr>
        <p:spPr>
          <a:xfrm>
            <a:off x="467544" y="404996"/>
            <a:ext cx="8208912" cy="597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ctrTitle"/>
          </p:nvPr>
        </p:nvSpPr>
        <p:spPr>
          <a:xfrm>
            <a:off x="467544" y="2693988"/>
            <a:ext cx="8208912" cy="1470025"/>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p:spPr>
        <p:txBody>
          <a:bodyPr/>
          <a:lstStyle>
            <a:lvl1pPr>
              <a:defRPr>
                <a:solidFill>
                  <a:schemeClr val="bg1"/>
                </a:solidFill>
              </a:defRPr>
            </a:lvl1pPr>
          </a:lstStyle>
          <a:p>
            <a:r>
              <a:rPr lang="en-US" dirty="0" smtClean="0"/>
              <a:t>Click to edit Master title style</a:t>
            </a:r>
            <a:endParaRPr lang="en-IE" dirty="0"/>
          </a:p>
        </p:txBody>
      </p:sp>
      <p:sp>
        <p:nvSpPr>
          <p:cNvPr id="4" name="Date Placeholder 3"/>
          <p:cNvSpPr>
            <a:spLocks noGrp="1"/>
          </p:cNvSpPr>
          <p:nvPr>
            <p:ph type="dt" sz="half" idx="10"/>
          </p:nvPr>
        </p:nvSpPr>
        <p:spPr/>
        <p:txBody>
          <a:bodyPr/>
          <a:lstStyle/>
          <a:p>
            <a:fld id="{A7BDB4AF-F595-4F98-A216-F583653A0F47}" type="datetimeFigureOut">
              <a:rPr lang="en-IE" smtClean="0"/>
              <a:t>25/02/2021</a:t>
            </a:fld>
            <a:endParaRPr lang="en-IE"/>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0B6872A-FB9F-4AB1-AD04-EE64637CCF92}" type="slidenum">
              <a:rPr lang="en-IE" smtClean="0"/>
              <a:t>‹#›</a:t>
            </a:fld>
            <a:endParaRPr lang="en-IE"/>
          </a:p>
        </p:txBody>
      </p:sp>
      <p:pic>
        <p:nvPicPr>
          <p:cNvPr id="8" name="Picture 2" descr="http://nowgrenada.com/wp-content/uploads/2015/01/canstockphoto7351376-landingpage.jpg"/>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56176" y="548680"/>
            <a:ext cx="2188286" cy="15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2921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p:spPr>
        <p:txBody>
          <a:bodyPr/>
          <a:lstStyle>
            <a:lvl1pPr>
              <a:defRPr>
                <a:solidFill>
                  <a:schemeClr val="bg1"/>
                </a:solidFill>
              </a:defRPr>
            </a:lvl1pPr>
          </a:lstStyle>
          <a:p>
            <a:r>
              <a:rPr lang="en-US" dirty="0" smtClean="0"/>
              <a:t>Click to edit Master title style</a:t>
            </a:r>
            <a:endParaRPr lang="en-IE" dirty="0"/>
          </a:p>
        </p:txBody>
      </p:sp>
      <p:sp>
        <p:nvSpPr>
          <p:cNvPr id="3" name="Content Placeholder 2"/>
          <p:cNvSpPr>
            <a:spLocks noGrp="1"/>
          </p:cNvSpPr>
          <p:nvPr>
            <p:ph idx="1"/>
          </p:nvPr>
        </p:nvSpPr>
        <p:spPr>
          <a:xfrm>
            <a:off x="457200" y="1600200"/>
            <a:ext cx="8229600" cy="4997152"/>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8900000" scaled="1"/>
            <a:tileRect/>
          </a:grad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E" dirty="0"/>
          </a:p>
        </p:txBody>
      </p:sp>
      <p:sp>
        <p:nvSpPr>
          <p:cNvPr id="7" name="AutoShape 2" descr="http://upload.wikimedia.org/wikipedia/commons/3/36/Two_red_dice_01.svg"/>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8" name="AutoShape 4" descr="http://upload.wikimedia.org/wikipedia/commons/3/36/Two_red_dice_01.sv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9" name="AutoShape 6" descr="http://upload.wikimedia.org/wikipedia/commons/3/36/Two_red_dice_01.svg"/>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Tree>
    <p:extLst>
      <p:ext uri="{BB962C8B-B14F-4D97-AF65-F5344CB8AC3E}">
        <p14:creationId xmlns:p14="http://schemas.microsoft.com/office/powerpoint/2010/main" val="31937137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BDB4AF-F595-4F98-A216-F583653A0F47}" type="datetimeFigureOut">
              <a:rPr lang="en-IE" smtClean="0"/>
              <a:t>25/02/2021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2032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p:spPr>
        <p:txBody>
          <a:bodyPr/>
          <a:lstStyle>
            <a:lvl1pPr>
              <a:defRPr>
                <a:solidFill>
                  <a:schemeClr val="bg1"/>
                </a:solidFill>
              </a:defRPr>
            </a:lvl1pPr>
          </a:lstStyle>
          <a:p>
            <a:r>
              <a:rPr lang="en-US" dirty="0" smtClean="0"/>
              <a:t>Click to edit Master title style</a:t>
            </a:r>
            <a:endParaRPr lang="en-IE" dirty="0"/>
          </a:p>
        </p:txBody>
      </p:sp>
      <p:sp>
        <p:nvSpPr>
          <p:cNvPr id="3" name="Content Placeholder 2"/>
          <p:cNvSpPr>
            <a:spLocks noGrp="1"/>
          </p:cNvSpPr>
          <p:nvPr>
            <p:ph sz="half" idx="1"/>
          </p:nvPr>
        </p:nvSpPr>
        <p:spPr>
          <a:xfrm>
            <a:off x="457200" y="1600200"/>
            <a:ext cx="4038600" cy="4997152"/>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8900000" scaled="1"/>
            <a:tileRect/>
          </a:gradFill>
        </p:spPr>
        <p:txBody>
          <a:bodyPr/>
          <a:lstStyle>
            <a:lvl1pPr marL="342900" indent="-342900">
              <a:buFont typeface="Courier New" panose="02070309020205020404" pitchFamily="49" charset="0"/>
              <a:buChar char="o"/>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E" dirty="0"/>
          </a:p>
        </p:txBody>
      </p:sp>
      <p:sp>
        <p:nvSpPr>
          <p:cNvPr id="4" name="Content Placeholder 3"/>
          <p:cNvSpPr>
            <a:spLocks noGrp="1"/>
          </p:cNvSpPr>
          <p:nvPr>
            <p:ph sz="half" idx="2"/>
          </p:nvPr>
        </p:nvSpPr>
        <p:spPr>
          <a:xfrm>
            <a:off x="4648200" y="1600200"/>
            <a:ext cx="4038600" cy="4997152"/>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p:spPr>
        <p:txBody>
          <a:bodyPr/>
          <a:lstStyle>
            <a:lvl1pPr marL="342900" indent="-342900">
              <a:buFont typeface="Courier New" panose="02070309020205020404" pitchFamily="49" charset="0"/>
              <a:buChar char="o"/>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E" dirty="0"/>
          </a:p>
        </p:txBody>
      </p:sp>
    </p:spTree>
    <p:extLst>
      <p:ext uri="{BB962C8B-B14F-4D97-AF65-F5344CB8AC3E}">
        <p14:creationId xmlns:p14="http://schemas.microsoft.com/office/powerpoint/2010/main" val="37038642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A7BDB4AF-F595-4F98-A216-F583653A0F47}" type="datetimeFigureOut">
              <a:rPr lang="en-IE" smtClean="0"/>
              <a:t>25/02/2021</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293260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A7BDB4AF-F595-4F98-A216-F583653A0F47}" type="datetimeFigureOut">
              <a:rPr lang="en-IE" smtClean="0"/>
              <a:t>25/02/2021</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376925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DB4AF-F595-4F98-A216-F583653A0F47}" type="datetimeFigureOut">
              <a:rPr lang="en-IE" smtClean="0"/>
              <a:t>25/02/2021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160007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BDB4AF-F595-4F98-A216-F583653A0F47}" type="datetimeFigureOut">
              <a:rPr lang="en-IE" smtClean="0"/>
              <a:t>25/02/2021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0B6872A-FB9F-4AB1-AD04-EE64637CCF92}" type="slidenum">
              <a:rPr lang="en-IE" smtClean="0"/>
              <a:t>‹#›</a:t>
            </a:fld>
            <a:endParaRPr lang="en-IE"/>
          </a:p>
        </p:txBody>
      </p:sp>
    </p:spTree>
    <p:extLst>
      <p:ext uri="{BB962C8B-B14F-4D97-AF65-F5344CB8AC3E}">
        <p14:creationId xmlns:p14="http://schemas.microsoft.com/office/powerpoint/2010/main" val="344514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IE"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E"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DB4AF-F595-4F98-A216-F583653A0F47}" type="datetimeFigureOut">
              <a:rPr lang="en-IE" smtClean="0"/>
              <a:t>25/02/2021</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6872A-FB9F-4AB1-AD04-EE64637CCF92}" type="slidenum">
              <a:rPr lang="en-IE" smtClean="0"/>
              <a:t>‹#›</a:t>
            </a:fld>
            <a:endParaRPr lang="en-IE"/>
          </a:p>
        </p:txBody>
      </p:sp>
      <p:sp>
        <p:nvSpPr>
          <p:cNvPr id="7" name="Rectangle 6">
            <a:hlinkClick r:id="rId14" action="ppaction://hlinksldjump"/>
          </p:cNvPr>
          <p:cNvSpPr/>
          <p:nvPr userDrawn="1"/>
        </p:nvSpPr>
        <p:spPr>
          <a:xfrm>
            <a:off x="8748464" y="0"/>
            <a:ext cx="39553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dirty="0" smtClean="0"/>
              <a:t>Home</a:t>
            </a:r>
            <a:endParaRPr lang="en-IE" sz="1200" dirty="0"/>
          </a:p>
        </p:txBody>
      </p:sp>
    </p:spTree>
    <p:extLst>
      <p:ext uri="{BB962C8B-B14F-4D97-AF65-F5344CB8AC3E}">
        <p14:creationId xmlns:p14="http://schemas.microsoft.com/office/powerpoint/2010/main" val="21110699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entury" panose="0204060405050502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entury" panose="0204060405050502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entury" panose="0204060405050502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entury" panose="0204060405050502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entury" panose="0204060405050502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entury" panose="0204060405050502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hyperlink" Target="https://stattrek.com/statistics/dictionary.aspx?definition=Random_variable"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hyperlink" Target="https://stattrek.com/statistics/dictionary.aspx?definition=Random_variable"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calculushowto.com/types-of-functions/domain-and-range-of-a-function/#definition" TargetMode="External"/><Relationship Id="rId2" Type="http://schemas.openxmlformats.org/officeDocument/2006/relationships/hyperlink" Target="https://www.statisticshowto.com/probability-and-statistics/statistics-definitions/discrete-vs-continuous-variables/" TargetMode="External"/><Relationship Id="rId1" Type="http://schemas.openxmlformats.org/officeDocument/2006/relationships/slideLayout" Target="../slideLayouts/slideLayout3.xml"/><Relationship Id="rId5" Type="http://schemas.openxmlformats.org/officeDocument/2006/relationships/hyperlink" Target="https://www.nytimes.com/1997/08/05/world/jeanne-calment-world-s-elder-dies-at-122.html" TargetMode="External"/><Relationship Id="rId4" Type="http://schemas.openxmlformats.org/officeDocument/2006/relationships/hyperlink" Target="https://www.calculushowto.com/is-infinity-a-number/"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tatisticshowto.com/probability-and-statistics/statistics-definitions/discrete-vs-continuous-variables/"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hyperlink" Target="https://www.statisticshowto.com/arithmetic-mean/"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www.statisticshowto.com/probability-and-statistics/descriptive-statistics/frequency-distribution-table/" TargetMode="External"/><Relationship Id="rId2" Type="http://schemas.openxmlformats.org/officeDocument/2006/relationships/hyperlink" Target="https://www.statisticshowto.com/probability-density-function/"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hyperlink" Target="https://stattrek.com/statistics/dictionary.aspx?definition=Random_variable"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calculushowto.com/average-value-of-a-function/#def" TargetMode="External"/><Relationship Id="rId2" Type="http://schemas.openxmlformats.org/officeDocument/2006/relationships/hyperlink" Target="https://www.statisticshowto.com/probability-and-statistics/normal-distributions/" TargetMode="External"/><Relationship Id="rId1" Type="http://schemas.openxmlformats.org/officeDocument/2006/relationships/slideLayout" Target="../slideLayouts/slideLayout3.xml"/><Relationship Id="rId4" Type="http://schemas.openxmlformats.org/officeDocument/2006/relationships/hyperlink" Target="https://www.statisticshowto.com/probability-and-statistics/statistics-definitions/mean-median-mode/#mean"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empirical-rule-2/" TargetMode="External"/><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hyperlink" Target="https://www.statisticshowto.com/mean" TargetMode="External"/><Relationship Id="rId4" Type="http://schemas.openxmlformats.org/officeDocument/2006/relationships/hyperlink" Target="https://www.statisticshowto.com/probability-and-statistics/standard-deviation/"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www.statisticshowto.com/mean/" TargetMode="External"/><Relationship Id="rId7" Type="http://schemas.openxmlformats.org/officeDocument/2006/relationships/hyperlink" Target="https://www.statisticshowto.com/probability-and-statistics/variance/" TargetMode="External"/><Relationship Id="rId2" Type="http://schemas.openxmlformats.org/officeDocument/2006/relationships/hyperlink" Target="https://www.statisticshowto.com/statistic/" TargetMode="External"/><Relationship Id="rId1" Type="http://schemas.openxmlformats.org/officeDocument/2006/relationships/slideLayout" Target="../slideLayouts/slideLayout3.xml"/><Relationship Id="rId6" Type="http://schemas.openxmlformats.org/officeDocument/2006/relationships/hyperlink" Target="https://www.statisticshowto.com/sample/" TargetMode="External"/><Relationship Id="rId5" Type="http://schemas.openxmlformats.org/officeDocument/2006/relationships/hyperlink" Target="https://www.statisticshowto.com/probability-and-statistics/standard-deviation/" TargetMode="External"/><Relationship Id="rId4" Type="http://schemas.openxmlformats.org/officeDocument/2006/relationships/hyperlink" Target="https://www.calculushowto.com/types-of-functions/domain-and-range-of-a-function/"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www.statisticshowto.com/probability-and-statistics/statistics-definitions/sample-mean/" TargetMode="External"/><Relationship Id="rId7" Type="http://schemas.openxmlformats.org/officeDocument/2006/relationships/hyperlink" Target="https://www.statisticshowto.com/sample/" TargetMode="External"/><Relationship Id="rId2" Type="http://schemas.openxmlformats.org/officeDocument/2006/relationships/hyperlink" Target="https://www.statisticshowto.com/sampling-distribution/" TargetMode="External"/><Relationship Id="rId1" Type="http://schemas.openxmlformats.org/officeDocument/2006/relationships/slideLayout" Target="../slideLayouts/slideLayout3.xml"/><Relationship Id="rId6" Type="http://schemas.openxmlformats.org/officeDocument/2006/relationships/hyperlink" Target="https://www.statisticshowto.com/what-is-a-population/" TargetMode="External"/><Relationship Id="rId5" Type="http://schemas.openxmlformats.org/officeDocument/2006/relationships/hyperlink" Target="https://www.statisticshowto.com/probability-and-statistics/find-sample-size/" TargetMode="External"/><Relationship Id="rId4" Type="http://schemas.openxmlformats.org/officeDocument/2006/relationships/hyperlink" Target="https://www.statisticshowto.com/probability-and-statistics/normal-distribution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ConfidenceInterval.ggb" TargetMode="External"/><Relationship Id="rId2" Type="http://schemas.openxmlformats.org/officeDocument/2006/relationships/image" Target="NUL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www.statisticshowto.com/what-is-a-population/" TargetMode="External"/><Relationship Id="rId2" Type="http://schemas.openxmlformats.org/officeDocument/2006/relationships/hyperlink" Target="https://www.statisticshowto.com/variable/" TargetMode="External"/><Relationship Id="rId1" Type="http://schemas.openxmlformats.org/officeDocument/2006/relationships/slideLayout" Target="../slideLayouts/slideLayout3.xml"/><Relationship Id="rId5" Type="http://schemas.openxmlformats.org/officeDocument/2006/relationships/hyperlink" Target="https://www.statisticshowto.com/probability-and-statistics/find-sample-size/" TargetMode="External"/><Relationship Id="rId4" Type="http://schemas.openxmlformats.org/officeDocument/2006/relationships/hyperlink" Target="https://www.statisticshowto.com/probability-and-statistics/standard-deviation/"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60.xml"/><Relationship Id="rId3" Type="http://schemas.openxmlformats.org/officeDocument/2006/relationships/slide" Target="slide5.xml"/><Relationship Id="rId7" Type="http://schemas.openxmlformats.org/officeDocument/2006/relationships/slide" Target="slide27.xml"/><Relationship Id="rId12" Type="http://schemas.openxmlformats.org/officeDocument/2006/relationships/slide" Target="slide57.xml"/><Relationship Id="rId2" Type="http://schemas.openxmlformats.org/officeDocument/2006/relationships/slide" Target="slide3.xml"/><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53.xml"/><Relationship Id="rId5" Type="http://schemas.openxmlformats.org/officeDocument/2006/relationships/slide" Target="slide19.xml"/><Relationship Id="rId10" Type="http://schemas.openxmlformats.org/officeDocument/2006/relationships/slide" Target="slide46.xml"/><Relationship Id="rId4" Type="http://schemas.openxmlformats.org/officeDocument/2006/relationships/slide" Target="slide11.xml"/><Relationship Id="rId9" Type="http://schemas.openxmlformats.org/officeDocument/2006/relationships/slide" Target="slide38.xml"/><Relationship Id="rId1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 Id="rId10" Type="http://schemas.openxmlformats.org/officeDocument/2006/relationships/image" Target="../media/image2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TheDistributionOfSampleMeans.ggb"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330.png"/><Relationship Id="rId7" Type="http://schemas.openxmlformats.org/officeDocument/2006/relationships/image" Target="../media/image260.png"/><Relationship Id="rId2" Type="http://schemas.openxmlformats.org/officeDocument/2006/relationships/image" Target="NUL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NULL"/><Relationship Id="rId7" Type="http://schemas.openxmlformats.org/officeDocument/2006/relationships/image" Target="../media/image340.png"/><Relationship Id="rId2" Type="http://schemas.openxmlformats.org/officeDocument/2006/relationships/image" Target="../media/image351.png"/><Relationship Id="rId1" Type="http://schemas.openxmlformats.org/officeDocument/2006/relationships/slideLayout" Target="../slideLayouts/slideLayout3.xml"/><Relationship Id="rId11" Type="http://schemas.openxmlformats.org/officeDocument/2006/relationships/image" Target="../media/image391.png"/><Relationship Id="rId10" Type="http://schemas.openxmlformats.org/officeDocument/2006/relationships/image" Target="../media/image370.png"/><Relationship Id="rId9" Type="http://schemas.openxmlformats.org/officeDocument/2006/relationships/image" Target="../media/image360.png"/></Relationships>
</file>

<file path=ppt/slides/_rels/slide41.xml.rels><?xml version="1.0" encoding="UTF-8" standalone="yes"?>
<Relationships xmlns="http://schemas.openxmlformats.org/package/2006/relationships"><Relationship Id="rId8" Type="http://schemas.openxmlformats.org/officeDocument/2006/relationships/image" Target="../media/image390.png"/><Relationship Id="rId7" Type="http://schemas.openxmlformats.org/officeDocument/2006/relationships/image" Target="../media/image380.png"/><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350.png"/><Relationship Id="rId9" Type="http://schemas.openxmlformats.org/officeDocument/2006/relationships/image" Target="../media/image400.png"/></Relationships>
</file>

<file path=ppt/slides/_rels/slide42.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customXml" Target="../ink/ink6.xml"/><Relationship Id="rId18" Type="http://schemas.openxmlformats.org/officeDocument/2006/relationships/image" Target="../media/image50.emf"/><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7.emf"/><Relationship Id="rId17" Type="http://schemas.openxmlformats.org/officeDocument/2006/relationships/customXml" Target="../ink/ink8.xml"/><Relationship Id="rId2" Type="http://schemas.openxmlformats.org/officeDocument/2006/relationships/image" Target="NULL"/><Relationship Id="rId16" Type="http://schemas.openxmlformats.org/officeDocument/2006/relationships/image" Target="../media/image49.emf"/><Relationship Id="rId1" Type="http://schemas.openxmlformats.org/officeDocument/2006/relationships/slideLayout" Target="../slideLayouts/slideLayout3.xml"/><Relationship Id="rId6" Type="http://schemas.openxmlformats.org/officeDocument/2006/relationships/image" Target="../media/image44.emf"/><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6.emf"/><Relationship Id="rId4" Type="http://schemas.openxmlformats.org/officeDocument/2006/relationships/image" Target="../media/image43.emf"/><Relationship Id="rId9" Type="http://schemas.openxmlformats.org/officeDocument/2006/relationships/customXml" Target="../ink/ink4.xml"/><Relationship Id="rId14" Type="http://schemas.openxmlformats.org/officeDocument/2006/relationships/image" Target="../media/image48.emf"/></Relationships>
</file>

<file path=ppt/slides/_rels/slide4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customXml" Target="../ink/ink14.xml"/><Relationship Id="rId18" Type="http://schemas.openxmlformats.org/officeDocument/2006/relationships/image" Target="../media/image58.emf"/><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56.emf"/><Relationship Id="rId17" Type="http://schemas.openxmlformats.org/officeDocument/2006/relationships/customXml" Target="../ink/ink16.xml"/><Relationship Id="rId2" Type="http://schemas.openxmlformats.org/officeDocument/2006/relationships/image" Target="NULL"/><Relationship Id="rId16" Type="http://schemas.openxmlformats.org/officeDocument/2006/relationships/image" Target="../media/image51.emf"/><Relationship Id="rId20" Type="http://schemas.openxmlformats.org/officeDocument/2006/relationships/image" Target="../media/image580.emf"/><Relationship Id="rId1" Type="http://schemas.openxmlformats.org/officeDocument/2006/relationships/slideLayout" Target="../slideLayouts/slideLayout3.xml"/><Relationship Id="rId6" Type="http://schemas.openxmlformats.org/officeDocument/2006/relationships/image" Target="../media/image53.emf"/><Relationship Id="rId11" Type="http://schemas.openxmlformats.org/officeDocument/2006/relationships/customXml" Target="../ink/ink13.xml"/><Relationship Id="rId5" Type="http://schemas.openxmlformats.org/officeDocument/2006/relationships/customXml" Target="../ink/ink10.xml"/><Relationship Id="rId15" Type="http://schemas.openxmlformats.org/officeDocument/2006/relationships/customXml" Target="../ink/ink15.xml"/><Relationship Id="rId10" Type="http://schemas.openxmlformats.org/officeDocument/2006/relationships/image" Target="../media/image55.emf"/><Relationship Id="rId19" Type="http://schemas.openxmlformats.org/officeDocument/2006/relationships/customXml" Target="../ink/ink17.xml"/><Relationship Id="rId4" Type="http://schemas.openxmlformats.org/officeDocument/2006/relationships/image" Target="../media/image52.emf"/><Relationship Id="rId9" Type="http://schemas.openxmlformats.org/officeDocument/2006/relationships/customXml" Target="../ink/ink12.xml"/><Relationship Id="rId1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TheDistributionofSampleProportions.ggb"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72.png"/><Relationship Id="rId2"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71.png"/><Relationship Id="rId10" Type="http://schemas.openxmlformats.org/officeDocument/2006/relationships/image" Target="../media/image530.png"/></Relationships>
</file>

<file path=ppt/slides/_rels/slide5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95.png"/><Relationship Id="rId7" Type="http://schemas.openxmlformats.org/officeDocument/2006/relationships/image" Target="../media/image640.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620.png"/><Relationship Id="rId5" Type="http://schemas.openxmlformats.org/officeDocument/2006/relationships/image" Target="../media/image610.png"/><Relationship Id="rId9" Type="http://schemas.openxmlformats.org/officeDocument/2006/relationships/image" Target="NULL"/></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NULL"/><Relationship Id="rId7" Type="http://schemas.openxmlformats.org/officeDocument/2006/relationships/image" Target="../media/image631.png"/><Relationship Id="rId2" Type="http://schemas.openxmlformats.org/officeDocument/2006/relationships/image" Target="../media/image690.png"/><Relationship Id="rId1" Type="http://schemas.openxmlformats.org/officeDocument/2006/relationships/slideLayout" Target="../slideLayouts/slideLayout3.xml"/><Relationship Id="rId6" Type="http://schemas.openxmlformats.org/officeDocument/2006/relationships/image" Target="../media/image621.png"/></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7" Type="http://schemas.openxmlformats.org/officeDocument/2006/relationships/hyperlink" Target="HypothesisTestsOnMeans.ggb" TargetMode="Externa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customXml" Target="../ink/ink22.xml"/><Relationship Id="rId3" Type="http://schemas.openxmlformats.org/officeDocument/2006/relationships/customXml" Target="../ink/ink18.xml"/><Relationship Id="rId7" Type="http://schemas.openxmlformats.org/officeDocument/2006/relationships/customXml" Target="../ink/ink19.xml"/><Relationship Id="rId12" Type="http://schemas.openxmlformats.org/officeDocument/2006/relationships/image" Target="../media/image102.emf"/><Relationship Id="rId2" Type="http://schemas.openxmlformats.org/officeDocument/2006/relationships/image" Target="NULL"/><Relationship Id="rId16" Type="http://schemas.openxmlformats.org/officeDocument/2006/relationships/image" Target="../media/image95.emf"/><Relationship Id="rId1" Type="http://schemas.openxmlformats.org/officeDocument/2006/relationships/slideLayout" Target="../slideLayouts/slideLayout3.xml"/><Relationship Id="rId6" Type="http://schemas.openxmlformats.org/officeDocument/2006/relationships/image" Target="../media/image99.emf"/><Relationship Id="rId11" Type="http://schemas.openxmlformats.org/officeDocument/2006/relationships/customXml" Target="../ink/ink21.xml"/><Relationship Id="rId10" Type="http://schemas.openxmlformats.org/officeDocument/2006/relationships/image" Target="../media/image101.emf"/><Relationship Id="rId9" Type="http://schemas.openxmlformats.org/officeDocument/2006/relationships/customXml" Target="../ink/ink20.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customXml" Target="../ink/ink23.xml"/><Relationship Id="rId7" Type="http://schemas.openxmlformats.org/officeDocument/2006/relationships/customXml" Target="../ink/ink24.xml"/><Relationship Id="rId12" Type="http://schemas.openxmlformats.org/officeDocument/2006/relationships/image" Target="../media/image102.emf"/><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9.emf"/><Relationship Id="rId11" Type="http://schemas.openxmlformats.org/officeDocument/2006/relationships/customXml" Target="../ink/ink26.xml"/><Relationship Id="rId10" Type="http://schemas.openxmlformats.org/officeDocument/2006/relationships/image" Target="../media/image101.emf"/><Relationship Id="rId9" Type="http://schemas.openxmlformats.org/officeDocument/2006/relationships/customXml" Target="../ink/ink25.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s://www.statisticshowto.com/probability-and-statistics/probability-main-index/"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www.statisticshowto.com/probability-and-statistics/binomial-theorem/binomial-distribution-formula/" TargetMode="External"/><Relationship Id="rId2" Type="http://schemas.openxmlformats.org/officeDocument/2006/relationships/hyperlink" Target="https://www.statisticshowto.com/what-is-a-probability-distribution-table/" TargetMode="External"/><Relationship Id="rId1" Type="http://schemas.openxmlformats.org/officeDocument/2006/relationships/slideLayout" Target="../slideLayouts/slideLayout3.xml"/><Relationship Id="rId4" Type="http://schemas.openxmlformats.org/officeDocument/2006/relationships/hyperlink" Target="https://www.statisticshowto.com/probability-and-statistics/normal-distribution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statisticshowto.com/wp-content/uploads/2009/08/probabilitydistributiontoms2.bmp" TargetMode="External"/><Relationship Id="rId2" Type="http://schemas.openxmlformats.org/officeDocument/2006/relationships/hyperlink" Target="https://www.statisticshowto.com/probability-and-statistics/binomial-theorem/binomial-distribution-formula/" TargetMode="Externa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hyperlink" Target="https://www.statisticshowto.com/probability-and-statistics/normal-distributions/" TargetMode="External"/><Relationship Id="rId2" Type="http://schemas.openxmlformats.org/officeDocument/2006/relationships/hyperlink" Target="https://www.statisticshowto.com/probability-and-statistics/normal-distributions/#SNM" TargetMode="Externa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92.xml.rels><?xml version="1.0" encoding="UTF-8" standalone="yes"?>
<Relationships xmlns="http://schemas.openxmlformats.org/package/2006/relationships"><Relationship Id="rId3" Type="http://schemas.openxmlformats.org/officeDocument/2006/relationships/hyperlink" Target="https://www.statisticshowto.com/probability-and-statistics/binomial-theorem/binomial-distribution-formula/" TargetMode="External"/><Relationship Id="rId7" Type="http://schemas.openxmlformats.org/officeDocument/2006/relationships/hyperlink" Target="https://www.statisticshowto.com/random-variable/" TargetMode="External"/><Relationship Id="rId2" Type="http://schemas.openxmlformats.org/officeDocument/2006/relationships/hyperlink" Target="https://www.statisticshowto.com/probability-distribution/" TargetMode="External"/><Relationship Id="rId1" Type="http://schemas.openxmlformats.org/officeDocument/2006/relationships/slideLayout" Target="../slideLayouts/slideLayout3.xml"/><Relationship Id="rId6" Type="http://schemas.openxmlformats.org/officeDocument/2006/relationships/hyperlink" Target="https://www.statisticshowto.com/probability-and-statistics/statistics-definitions/discrete-vs-continuous-variables/" TargetMode="External"/><Relationship Id="rId5" Type="http://schemas.openxmlformats.org/officeDocument/2006/relationships/hyperlink" Target="https://www.statisticshowto.com/poisson-distribution/" TargetMode="External"/><Relationship Id="rId4" Type="http://schemas.openxmlformats.org/officeDocument/2006/relationships/hyperlink" Target="https://www.statisticshowto.com/probability-and-statistics/normal-distributions/"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ww.statisticshowto.com/continuous-probability-distribution/"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s://corporatefinanceinstitute.com/resources/knowledge/other/total-probability-rule/"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hyperlink" Target="https://corporatefinanceinstitute.com/resources/knowledge/other/expected-value/"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Inferential Statistics</a:t>
            </a:r>
            <a:endParaRPr lang="en-IE" dirty="0"/>
          </a:p>
        </p:txBody>
      </p:sp>
    </p:spTree>
    <p:extLst>
      <p:ext uri="{BB962C8B-B14F-4D97-AF65-F5344CB8AC3E}">
        <p14:creationId xmlns:p14="http://schemas.microsoft.com/office/powerpoint/2010/main" val="3776476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 confidence </a:t>
            </a:r>
            <a:r>
              <a:rPr lang="en-IE" dirty="0"/>
              <a:t>i</a:t>
            </a:r>
            <a:r>
              <a:rPr lang="en-IE" dirty="0" smtClean="0"/>
              <a:t>nterval</a:t>
            </a:r>
            <a:endParaRPr lang="en-IE" dirty="0"/>
          </a:p>
        </p:txBody>
      </p:sp>
      <p:sp>
        <p:nvSpPr>
          <p:cNvPr id="3" name="Content Placeholder 2"/>
          <p:cNvSpPr>
            <a:spLocks noGrp="1"/>
          </p:cNvSpPr>
          <p:nvPr>
            <p:ph idx="1"/>
          </p:nvPr>
        </p:nvSpPr>
        <p:spPr/>
        <p:txBody>
          <a:bodyPr/>
          <a:lstStyle/>
          <a:p>
            <a:r>
              <a:rPr lang="en-IE" dirty="0" smtClean="0"/>
              <a:t>How do we decide on this range if we have one sample only?</a:t>
            </a:r>
          </a:p>
          <a:p>
            <a:r>
              <a:rPr lang="en-IE" dirty="0"/>
              <a:t>H</a:t>
            </a:r>
            <a:r>
              <a:rPr lang="en-IE" dirty="0" smtClean="0"/>
              <a:t>ow confident can we be that this range captures the population proportion?</a:t>
            </a:r>
            <a:endParaRPr lang="en-IE" dirty="0"/>
          </a:p>
        </p:txBody>
      </p:sp>
    </p:spTree>
    <p:extLst>
      <p:ext uri="{BB962C8B-B14F-4D97-AF65-F5344CB8AC3E}">
        <p14:creationId xmlns:p14="http://schemas.microsoft.com/office/powerpoint/2010/main" val="18301913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Next:</a:t>
            </a:r>
          </a:p>
          <a:p>
            <a:r>
              <a:rPr lang="en-US" dirty="0"/>
              <a:t>We find the probability that one of the crimes will be solved in the three independent trials. It is shown as follows:</a:t>
            </a:r>
          </a:p>
          <a:p>
            <a:r>
              <a:rPr lang="en-US" b="1" dirty="0"/>
              <a:t>Trial 1</a:t>
            </a:r>
            <a:r>
              <a:rPr lang="en-US" dirty="0"/>
              <a:t> = Solved 1</a:t>
            </a:r>
            <a:r>
              <a:rPr lang="en-US" baseline="30000" dirty="0"/>
              <a:t>st</a:t>
            </a:r>
            <a:r>
              <a:rPr lang="en-US" dirty="0"/>
              <a:t>, unsolved 2</a:t>
            </a:r>
            <a:r>
              <a:rPr lang="en-US" baseline="30000" dirty="0"/>
              <a:t>nd</a:t>
            </a:r>
            <a:r>
              <a:rPr lang="en-US" dirty="0"/>
              <a:t>, and unsolved 3</a:t>
            </a:r>
            <a:r>
              <a:rPr lang="en-US" baseline="30000" dirty="0"/>
              <a:t>rd</a:t>
            </a:r>
            <a:endParaRPr lang="en-US" dirty="0"/>
          </a:p>
          <a:p>
            <a:r>
              <a:rPr lang="en-US" dirty="0"/>
              <a:t>= 0.2 x 0. 8 x 0.8</a:t>
            </a:r>
          </a:p>
          <a:p>
            <a:r>
              <a:rPr lang="en-US" dirty="0"/>
              <a:t>= 0.128</a:t>
            </a:r>
          </a:p>
          <a:p>
            <a:endParaRPr lang="en-US" dirty="0"/>
          </a:p>
        </p:txBody>
      </p:sp>
    </p:spTree>
    <p:extLst>
      <p:ext uri="{BB962C8B-B14F-4D97-AF65-F5344CB8AC3E}">
        <p14:creationId xmlns:p14="http://schemas.microsoft.com/office/powerpoint/2010/main" val="33881001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Trial 2</a:t>
            </a:r>
            <a:r>
              <a:rPr lang="en-US" dirty="0"/>
              <a:t> = Unsolved 1</a:t>
            </a:r>
            <a:r>
              <a:rPr lang="en-US" baseline="30000" dirty="0"/>
              <a:t>st</a:t>
            </a:r>
            <a:r>
              <a:rPr lang="en-US" dirty="0"/>
              <a:t>, solved 2</a:t>
            </a:r>
            <a:r>
              <a:rPr lang="en-US" baseline="30000" dirty="0"/>
              <a:t>nd</a:t>
            </a:r>
            <a:r>
              <a:rPr lang="en-US" dirty="0"/>
              <a:t>, and unsolved 3</a:t>
            </a:r>
            <a:r>
              <a:rPr lang="en-US" baseline="30000" dirty="0"/>
              <a:t>rd</a:t>
            </a:r>
            <a:endParaRPr lang="en-US" dirty="0"/>
          </a:p>
          <a:p>
            <a:r>
              <a:rPr lang="en-US" dirty="0"/>
              <a:t>= 0.8 x 0.2 x 0.8</a:t>
            </a:r>
          </a:p>
          <a:p>
            <a:r>
              <a:rPr lang="en-US" dirty="0"/>
              <a:t>= 0.128</a:t>
            </a:r>
          </a:p>
          <a:p>
            <a:r>
              <a:rPr lang="en-US" b="1" dirty="0"/>
              <a:t>Trial 3</a:t>
            </a:r>
            <a:r>
              <a:rPr lang="en-US" dirty="0"/>
              <a:t> = Unsolved 1</a:t>
            </a:r>
            <a:r>
              <a:rPr lang="en-US" baseline="30000" dirty="0"/>
              <a:t>st</a:t>
            </a:r>
            <a:r>
              <a:rPr lang="en-US" dirty="0"/>
              <a:t>, unsolved 2</a:t>
            </a:r>
            <a:r>
              <a:rPr lang="en-US" baseline="30000" dirty="0"/>
              <a:t>nd</a:t>
            </a:r>
            <a:r>
              <a:rPr lang="en-US" dirty="0"/>
              <a:t>, and solved 3</a:t>
            </a:r>
            <a:r>
              <a:rPr lang="en-US" baseline="30000" dirty="0"/>
              <a:t>rd</a:t>
            </a:r>
            <a:endParaRPr lang="en-US" dirty="0"/>
          </a:p>
          <a:p>
            <a:r>
              <a:rPr lang="en-US" dirty="0"/>
              <a:t>= 0.8 x 0.8 x 0.2</a:t>
            </a:r>
          </a:p>
          <a:p>
            <a:r>
              <a:rPr lang="en-US" dirty="0"/>
              <a:t>= 0.128</a:t>
            </a:r>
          </a:p>
          <a:p>
            <a:endParaRPr lang="en-US" dirty="0"/>
          </a:p>
        </p:txBody>
      </p:sp>
    </p:spTree>
    <p:extLst>
      <p:ext uri="{BB962C8B-B14F-4D97-AF65-F5344CB8AC3E}">
        <p14:creationId xmlns:p14="http://schemas.microsoft.com/office/powerpoint/2010/main" val="19754175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56792"/>
            <a:ext cx="8229600" cy="5184576"/>
          </a:xfrm>
        </p:spPr>
        <p:txBody>
          <a:bodyPr>
            <a:normAutofit fontScale="85000" lnSpcReduction="10000"/>
          </a:bodyPr>
          <a:lstStyle/>
          <a:p>
            <a:r>
              <a:rPr lang="en-US" b="1" dirty="0"/>
              <a:t>Total (for the three trials)</a:t>
            </a:r>
            <a:r>
              <a:rPr lang="en-US" dirty="0"/>
              <a:t>:</a:t>
            </a:r>
          </a:p>
          <a:p>
            <a:r>
              <a:rPr lang="en-US" dirty="0"/>
              <a:t>= 0.128 + 0.128 + 0.128</a:t>
            </a:r>
          </a:p>
          <a:p>
            <a:r>
              <a:rPr lang="en-US" dirty="0"/>
              <a:t>= </a:t>
            </a:r>
            <a:r>
              <a:rPr lang="en-US" dirty="0" smtClean="0"/>
              <a:t>0.384</a:t>
            </a:r>
          </a:p>
          <a:p>
            <a:r>
              <a:rPr lang="en-US" dirty="0" smtClean="0"/>
              <a:t>Alternatively</a:t>
            </a:r>
            <a:r>
              <a:rPr lang="en-US" dirty="0"/>
              <a:t>, we can apply the information in the binomial probability formula, as follows:</a:t>
            </a:r>
          </a:p>
          <a:p>
            <a:endParaRPr lang="en-US" dirty="0" smtClean="0"/>
          </a:p>
          <a:p>
            <a:r>
              <a:rPr lang="en-US" dirty="0" smtClean="0"/>
              <a:t>where </a:t>
            </a:r>
          </a:p>
          <a:p>
            <a:endParaRPr lang="en-US" dirty="0"/>
          </a:p>
          <a:p>
            <a:endParaRPr lang="en-US" dirty="0" smtClean="0"/>
          </a:p>
          <a:p>
            <a:r>
              <a:rPr lang="en-US" dirty="0" smtClean="0"/>
              <a:t>In </a:t>
            </a:r>
            <a:r>
              <a:rPr lang="en-US" dirty="0"/>
              <a:t>the equation, x = 1 and n = 3. The equation gives a probability of 0.384.</a:t>
            </a:r>
            <a:endParaRPr lang="en-US" dirty="0"/>
          </a:p>
        </p:txBody>
      </p:sp>
      <p:pic>
        <p:nvPicPr>
          <p:cNvPr id="11266" name="Picture 2" descr="Binomial Probability - Formu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826845"/>
            <a:ext cx="2600325" cy="9334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cdn.corporatefinanceinstitute.com/assets/binomial-distribution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640" y="4877056"/>
            <a:ext cx="168592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5949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Cumulative Probability</a:t>
            </a:r>
            <a:br>
              <a:rPr lang="en-US" dirty="0"/>
            </a:br>
            <a:endParaRPr lang="en-US" dirty="0"/>
          </a:p>
        </p:txBody>
      </p:sp>
      <p:sp>
        <p:nvSpPr>
          <p:cNvPr id="3" name="Content Placeholder 2"/>
          <p:cNvSpPr>
            <a:spLocks noGrp="1"/>
          </p:cNvSpPr>
          <p:nvPr>
            <p:ph idx="1"/>
          </p:nvPr>
        </p:nvSpPr>
        <p:spPr/>
        <p:txBody>
          <a:bodyPr/>
          <a:lstStyle/>
          <a:p>
            <a:r>
              <a:rPr lang="en-US" dirty="0"/>
              <a:t>A cumulative probability refers to the probability that the value of a </a:t>
            </a:r>
            <a:r>
              <a:rPr lang="en-US" dirty="0">
                <a:hlinkClick r:id="rId2"/>
              </a:rPr>
              <a:t>random variable </a:t>
            </a:r>
            <a:r>
              <a:rPr lang="en-US" dirty="0"/>
              <a:t>falls within a specified range. Frequently, cumulative probabilities refer to the probability that a random variable is less than or equal to a specified value.</a:t>
            </a:r>
            <a:endParaRPr lang="en-US" dirty="0"/>
          </a:p>
        </p:txBody>
      </p:sp>
    </p:spTree>
    <p:extLst>
      <p:ext uri="{BB962C8B-B14F-4D97-AF65-F5344CB8AC3E}">
        <p14:creationId xmlns:p14="http://schemas.microsoft.com/office/powerpoint/2010/main" val="291611836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cumulative probability refers to the probability that the value of a </a:t>
            </a:r>
            <a:r>
              <a:rPr lang="en-US" dirty="0">
                <a:hlinkClick r:id="rId2"/>
              </a:rPr>
              <a:t>random variable </a:t>
            </a:r>
            <a:r>
              <a:rPr lang="en-US" dirty="0"/>
              <a:t>falls within a specified range. Frequently, cumulative probabilities refer to the probability that a random variable is less than or equal to a specified value</a:t>
            </a:r>
            <a:r>
              <a:rPr lang="en-US" dirty="0" smtClean="0"/>
              <a:t>.</a:t>
            </a:r>
          </a:p>
          <a:p>
            <a:r>
              <a:rPr lang="nn-NO" dirty="0"/>
              <a:t>P(X </a:t>
            </a:r>
            <a:r>
              <a:rPr lang="nn-NO" u="sng" dirty="0"/>
              <a:t>&lt;</a:t>
            </a:r>
            <a:r>
              <a:rPr lang="nn-NO" dirty="0"/>
              <a:t> 1) = P(X = 0) + P(X = 1) = 0.25 + 0.50 = 0.75</a:t>
            </a:r>
            <a:endParaRPr lang="en-US" dirty="0"/>
          </a:p>
        </p:txBody>
      </p:sp>
    </p:spTree>
    <p:extLst>
      <p:ext uri="{BB962C8B-B14F-4D97-AF65-F5344CB8AC3E}">
        <p14:creationId xmlns:p14="http://schemas.microsoft.com/office/powerpoint/2010/main" val="40713263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09150334"/>
              </p:ext>
            </p:extLst>
          </p:nvPr>
        </p:nvGraphicFramePr>
        <p:xfrm>
          <a:off x="481935" y="2985014"/>
          <a:ext cx="7571184" cy="2592288"/>
        </p:xfrm>
        <a:graphic>
          <a:graphicData uri="http://schemas.openxmlformats.org/drawingml/2006/table">
            <a:tbl>
              <a:tblPr/>
              <a:tblGrid>
                <a:gridCol w="2523728">
                  <a:extLst>
                    <a:ext uri="{9D8B030D-6E8A-4147-A177-3AD203B41FA5}">
                      <a16:colId xmlns:a16="http://schemas.microsoft.com/office/drawing/2014/main" val="2166004213"/>
                    </a:ext>
                  </a:extLst>
                </a:gridCol>
                <a:gridCol w="2523728">
                  <a:extLst>
                    <a:ext uri="{9D8B030D-6E8A-4147-A177-3AD203B41FA5}">
                      <a16:colId xmlns:a16="http://schemas.microsoft.com/office/drawing/2014/main" val="1951396995"/>
                    </a:ext>
                  </a:extLst>
                </a:gridCol>
                <a:gridCol w="2523728">
                  <a:extLst>
                    <a:ext uri="{9D8B030D-6E8A-4147-A177-3AD203B41FA5}">
                      <a16:colId xmlns:a16="http://schemas.microsoft.com/office/drawing/2014/main" val="3713411051"/>
                    </a:ext>
                  </a:extLst>
                </a:gridCol>
              </a:tblGrid>
              <a:tr h="648072">
                <a:tc>
                  <a:txBody>
                    <a:bodyPr/>
                    <a:lstStyle/>
                    <a:p>
                      <a:pPr algn="ctr"/>
                      <a:r>
                        <a:rPr lang="en-US" sz="1000" dirty="0">
                          <a:solidFill>
                            <a:srgbClr val="FFFFFF"/>
                          </a:solidFill>
                          <a:effectLst/>
                        </a:rPr>
                        <a:t>Number of heads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FF"/>
                    </a:solidFill>
                  </a:tcPr>
                </a:tc>
                <a:tc>
                  <a:txBody>
                    <a:bodyPr/>
                    <a:lstStyle/>
                    <a:p>
                      <a:pPr algn="ctr"/>
                      <a:r>
                        <a:rPr lang="en-US" sz="1000">
                          <a:solidFill>
                            <a:srgbClr val="FFFFFF"/>
                          </a:solidFill>
                          <a:effectLst/>
                        </a:rPr>
                        <a:t>Probability</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FF"/>
                    </a:solidFill>
                  </a:tcPr>
                </a:tc>
                <a:tc>
                  <a:txBody>
                    <a:bodyPr/>
                    <a:lstStyle/>
                    <a:p>
                      <a:pPr algn="ctr"/>
                      <a:r>
                        <a:rPr lang="en-US" sz="1000">
                          <a:solidFill>
                            <a:srgbClr val="FFFFFF"/>
                          </a:solidFill>
                          <a:effectLst/>
                        </a:rPr>
                        <a:t>Cumulative Probability</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FF"/>
                    </a:solidFill>
                  </a:tcPr>
                </a:tc>
                <a:extLst>
                  <a:ext uri="{0D108BD9-81ED-4DB2-BD59-A6C34878D82A}">
                    <a16:rowId xmlns:a16="http://schemas.microsoft.com/office/drawing/2014/main" val="2534028150"/>
                  </a:ext>
                </a:extLst>
              </a:tr>
              <a:tr h="648072">
                <a:tc>
                  <a:txBody>
                    <a:bodyPr/>
                    <a:lstStyle/>
                    <a:p>
                      <a:pPr algn="ctr"/>
                      <a:r>
                        <a:rPr lang="en-US" sz="1000" dirty="0">
                          <a:solidFill>
                            <a:srgbClr val="000000"/>
                          </a:solidFill>
                          <a:effectLst/>
                        </a:rPr>
                        <a:t>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1000">
                          <a:solidFill>
                            <a:srgbClr val="000000"/>
                          </a:solidFill>
                          <a:effectLst/>
                        </a:rPr>
                        <a:t>0.25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1000">
                          <a:solidFill>
                            <a:srgbClr val="000000"/>
                          </a:solidFill>
                          <a:effectLst/>
                        </a:rPr>
                        <a:t>0.25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667104446"/>
                  </a:ext>
                </a:extLst>
              </a:tr>
              <a:tr h="648072">
                <a:tc>
                  <a:txBody>
                    <a:bodyPr/>
                    <a:lstStyle/>
                    <a:p>
                      <a:pPr algn="ctr"/>
                      <a:r>
                        <a:rPr lang="en-US" sz="1000" dirty="0">
                          <a:solidFill>
                            <a:srgbClr val="000000"/>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1000">
                          <a:solidFill>
                            <a:srgbClr val="000000"/>
                          </a:solidFill>
                          <a:effectLst/>
                        </a:rPr>
                        <a:t>0.50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1000">
                          <a:solidFill>
                            <a:srgbClr val="000000"/>
                          </a:solidFill>
                          <a:effectLst/>
                        </a:rPr>
                        <a:t>0.75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824141265"/>
                  </a:ext>
                </a:extLst>
              </a:tr>
              <a:tr h="648072">
                <a:tc>
                  <a:txBody>
                    <a:bodyPr/>
                    <a:lstStyle/>
                    <a:p>
                      <a:pPr algn="ctr"/>
                      <a:r>
                        <a:rPr lang="en-US" sz="1000">
                          <a:solidFill>
                            <a:srgbClr val="000000"/>
                          </a:solidFill>
                          <a:effectLst/>
                        </a:rPr>
                        <a:t>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1000" dirty="0">
                          <a:solidFill>
                            <a:srgbClr val="000000"/>
                          </a:solidFill>
                          <a:effectLst/>
                        </a:rPr>
                        <a:t>0.25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1000" dirty="0">
                          <a:solidFill>
                            <a:srgbClr val="000000"/>
                          </a:solidFill>
                          <a:effectLst/>
                        </a:rPr>
                        <a:t>1.00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712727010"/>
                  </a:ext>
                </a:extLst>
              </a:tr>
            </a:tbl>
          </a:graphicData>
        </a:graphic>
      </p:graphicFrame>
      <p:sp>
        <p:nvSpPr>
          <p:cNvPr id="5" name="Rectangle 1"/>
          <p:cNvSpPr>
            <a:spLocks noChangeArrowheads="1"/>
          </p:cNvSpPr>
          <p:nvPr/>
        </p:nvSpPr>
        <p:spPr bwMode="auto">
          <a:xfrm>
            <a:off x="248697" y="1772816"/>
            <a:ext cx="890836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The table below shows both the probabilities and the cumulative probabilities associated with this experiment</a:t>
            </a:r>
            <a:r>
              <a:rPr kumimoji="0" lang="en-US" altLang="en-US" sz="9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73449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Probability Distribution</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err="1"/>
              <a:t>robability</a:t>
            </a:r>
            <a:r>
              <a:rPr lang="en-US" dirty="0"/>
              <a:t> distributions are either </a:t>
            </a:r>
            <a:r>
              <a:rPr lang="en-US" b="1" dirty="0"/>
              <a:t>continuous probability distributions </a:t>
            </a:r>
            <a:r>
              <a:rPr lang="en-US" dirty="0"/>
              <a:t>or </a:t>
            </a:r>
            <a:r>
              <a:rPr lang="en-US" dirty="0">
                <a:hlinkClick r:id="rId2"/>
              </a:rPr>
              <a:t>discrete probability distributions</a:t>
            </a:r>
            <a:r>
              <a:rPr lang="en-US" dirty="0"/>
              <a:t>. A continuous distribution has a </a:t>
            </a:r>
            <a:r>
              <a:rPr lang="en-US" dirty="0">
                <a:hlinkClick r:id="rId3"/>
              </a:rPr>
              <a:t>range of values</a:t>
            </a:r>
            <a:r>
              <a:rPr lang="en-US" dirty="0"/>
              <a:t> that are </a:t>
            </a:r>
            <a:r>
              <a:rPr lang="en-US" dirty="0">
                <a:hlinkClick r:id="rId4"/>
              </a:rPr>
              <a:t>infinite</a:t>
            </a:r>
            <a:r>
              <a:rPr lang="en-US" dirty="0"/>
              <a:t>, and therefore uncountable. For example, time is infinite: you could count from 0 seconds to a billion seconds…a trillion seconds…and so on, forever. A discrete distribution has a range of values that are countable. For example, the numbers on birthday cards have a possible range from 0 to 122 (122 is the age of </a:t>
            </a:r>
            <a:r>
              <a:rPr lang="en-US" dirty="0">
                <a:hlinkClick r:id="rId5"/>
              </a:rPr>
              <a:t>Jeanne </a:t>
            </a:r>
            <a:r>
              <a:rPr lang="en-US" dirty="0" err="1">
                <a:hlinkClick r:id="rId5"/>
              </a:rPr>
              <a:t>Calment</a:t>
            </a:r>
            <a:r>
              <a:rPr lang="en-US" dirty="0"/>
              <a:t> the oldest person who ever lived).</a:t>
            </a:r>
            <a:endParaRPr lang="en-US" dirty="0"/>
          </a:p>
        </p:txBody>
      </p:sp>
    </p:spTree>
    <p:extLst>
      <p:ext uri="{BB962C8B-B14F-4D97-AF65-F5344CB8AC3E}">
        <p14:creationId xmlns:p14="http://schemas.microsoft.com/office/powerpoint/2010/main" val="8377461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vs. Continuous Probability Distributions</a:t>
            </a:r>
            <a:br>
              <a:rPr lang="en-US" dirty="0"/>
            </a:br>
            <a:endParaRPr lang="en-US" dirty="0"/>
          </a:p>
        </p:txBody>
      </p:sp>
      <p:sp>
        <p:nvSpPr>
          <p:cNvPr id="3" name="Content Placeholder 2"/>
          <p:cNvSpPr>
            <a:spLocks noGrp="1"/>
          </p:cNvSpPr>
          <p:nvPr>
            <p:ph idx="1"/>
          </p:nvPr>
        </p:nvSpPr>
        <p:spPr>
          <a:xfrm>
            <a:off x="490222" y="1554162"/>
            <a:ext cx="8229600" cy="4997152"/>
          </a:xfrm>
        </p:spPr>
        <p:txBody>
          <a:bodyPr/>
          <a:lstStyle/>
          <a:p>
            <a:r>
              <a:rPr lang="en-US" dirty="0"/>
              <a:t>A </a:t>
            </a:r>
            <a:r>
              <a:rPr lang="en-US" b="1" dirty="0"/>
              <a:t>discrete probability distribution</a:t>
            </a:r>
            <a:r>
              <a:rPr lang="en-US" dirty="0"/>
              <a:t> is made up of </a:t>
            </a:r>
            <a:r>
              <a:rPr lang="en-US" dirty="0">
                <a:hlinkClick r:id="rId2"/>
              </a:rPr>
              <a:t>discrete variables</a:t>
            </a:r>
            <a:r>
              <a:rPr lang="en-US" dirty="0"/>
              <a:t>, while a continuous probability distribution is made up of </a:t>
            </a:r>
            <a:r>
              <a:rPr lang="en-US" dirty="0">
                <a:hlinkClick r:id="rId2"/>
              </a:rPr>
              <a:t>continuous variables</a:t>
            </a:r>
            <a:r>
              <a:rPr lang="en-US" dirty="0"/>
              <a:t>. The two types of distributions differ in several other ways.</a:t>
            </a:r>
            <a:endParaRPr lang="en-US" dirty="0"/>
          </a:p>
        </p:txBody>
      </p:sp>
      <p:pic>
        <p:nvPicPr>
          <p:cNvPr id="13314" name="Picture 2" descr="Continuous probability distribution of men's heig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221088"/>
            <a:ext cx="285750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2698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The probability that a particular random variable will equal a certain value is zero.</a:t>
            </a:r>
            <a:r>
              <a:rPr lang="en-US" dirty="0"/>
              <a:t> For example, let’s say you had a continuous probability distribution for men’s heights. What is the probability that a man will have a height of exactly 70 inches? The chart shows that the </a:t>
            </a:r>
            <a:r>
              <a:rPr lang="en-US" dirty="0">
                <a:hlinkClick r:id="rId2"/>
              </a:rPr>
              <a:t>average </a:t>
            </a:r>
            <a:r>
              <a:rPr lang="en-US" dirty="0"/>
              <a:t>man has a height of 70 inches (50% of the area of the curve is to the left of 70, and 50% is to the right). But it’s impossible to figure out the probability of </a:t>
            </a:r>
            <a:r>
              <a:rPr lang="en-US" i="1" dirty="0"/>
              <a:t>any one man</a:t>
            </a:r>
            <a:r>
              <a:rPr lang="en-US" dirty="0"/>
              <a:t> measuring exactly 70 inches. Why not? Imagine measuring a man who is 70 inches tall. It’s unlikely that he’s </a:t>
            </a:r>
            <a:r>
              <a:rPr lang="en-US" i="1" dirty="0"/>
              <a:t>exactly </a:t>
            </a:r>
            <a:r>
              <a:rPr lang="en-US" dirty="0"/>
              <a:t>70 inches. He’s probably 70.1 inches, or perhaps 69.97 inches. And it doesn’t stop there. He could be 70.1045 inches, or 69.9795589 inches. The fact is, it’s impossible to exactly measure any variable that’s on a continuous scale, and so it’s impossible to figure out the probability of one exact measurement occurring in a continuous probability distribution.</a:t>
            </a:r>
          </a:p>
          <a:p>
            <a:endParaRPr lang="en-US" dirty="0"/>
          </a:p>
        </p:txBody>
      </p:sp>
    </p:spTree>
    <p:extLst>
      <p:ext uri="{BB962C8B-B14F-4D97-AF65-F5344CB8AC3E}">
        <p14:creationId xmlns:p14="http://schemas.microsoft.com/office/powerpoint/2010/main" val="17800676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052736"/>
            <a:ext cx="8229600" cy="5544616"/>
          </a:xfrm>
        </p:spPr>
        <p:txBody>
          <a:bodyPr>
            <a:normAutofit fontScale="92500" lnSpcReduction="10000"/>
          </a:bodyPr>
          <a:lstStyle/>
          <a:p>
            <a:r>
              <a:rPr lang="en-US" b="1" dirty="0"/>
              <a:t>Continuous probability distributions are expressed with a formula (a </a:t>
            </a:r>
            <a:r>
              <a:rPr lang="en-US" b="1" dirty="0">
                <a:hlinkClick r:id="rId2"/>
              </a:rPr>
              <a:t>Probability Density Function</a:t>
            </a:r>
            <a:r>
              <a:rPr lang="en-US" b="1" dirty="0"/>
              <a:t>) </a:t>
            </a:r>
            <a:r>
              <a:rPr lang="en-US" dirty="0"/>
              <a:t>describing the shape of the distribution. Discrete probability distributions are usually described with a </a:t>
            </a:r>
            <a:r>
              <a:rPr lang="en-US" dirty="0">
                <a:hlinkClick r:id="rId3"/>
              </a:rPr>
              <a:t>frequency distribution table</a:t>
            </a:r>
            <a:r>
              <a:rPr lang="en-US" dirty="0"/>
              <a:t>, or other type of graph or chart. For example, the following chart shows the probability of rolling a die. All of the die rolls have an equal chance of being rolled (one out of six, or 1/6). This gives you a discrete probability distribution of: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45147424"/>
              </p:ext>
            </p:extLst>
          </p:nvPr>
        </p:nvGraphicFramePr>
        <p:xfrm>
          <a:off x="2051720" y="5733256"/>
          <a:ext cx="5819772" cy="777240"/>
        </p:xfrm>
        <a:graphic>
          <a:graphicData uri="http://schemas.openxmlformats.org/drawingml/2006/table">
            <a:tbl>
              <a:tblPr/>
              <a:tblGrid>
                <a:gridCol w="831396">
                  <a:extLst>
                    <a:ext uri="{9D8B030D-6E8A-4147-A177-3AD203B41FA5}">
                      <a16:colId xmlns:a16="http://schemas.microsoft.com/office/drawing/2014/main" val="2906177483"/>
                    </a:ext>
                  </a:extLst>
                </a:gridCol>
                <a:gridCol w="831396">
                  <a:extLst>
                    <a:ext uri="{9D8B030D-6E8A-4147-A177-3AD203B41FA5}">
                      <a16:colId xmlns:a16="http://schemas.microsoft.com/office/drawing/2014/main" val="1779625614"/>
                    </a:ext>
                  </a:extLst>
                </a:gridCol>
                <a:gridCol w="831396">
                  <a:extLst>
                    <a:ext uri="{9D8B030D-6E8A-4147-A177-3AD203B41FA5}">
                      <a16:colId xmlns:a16="http://schemas.microsoft.com/office/drawing/2014/main" val="3030429763"/>
                    </a:ext>
                  </a:extLst>
                </a:gridCol>
                <a:gridCol w="831396">
                  <a:extLst>
                    <a:ext uri="{9D8B030D-6E8A-4147-A177-3AD203B41FA5}">
                      <a16:colId xmlns:a16="http://schemas.microsoft.com/office/drawing/2014/main" val="481662276"/>
                    </a:ext>
                  </a:extLst>
                </a:gridCol>
                <a:gridCol w="831396">
                  <a:extLst>
                    <a:ext uri="{9D8B030D-6E8A-4147-A177-3AD203B41FA5}">
                      <a16:colId xmlns:a16="http://schemas.microsoft.com/office/drawing/2014/main" val="1949677355"/>
                    </a:ext>
                  </a:extLst>
                </a:gridCol>
                <a:gridCol w="831396">
                  <a:extLst>
                    <a:ext uri="{9D8B030D-6E8A-4147-A177-3AD203B41FA5}">
                      <a16:colId xmlns:a16="http://schemas.microsoft.com/office/drawing/2014/main" val="2639740813"/>
                    </a:ext>
                  </a:extLst>
                </a:gridCol>
                <a:gridCol w="831396">
                  <a:extLst>
                    <a:ext uri="{9D8B030D-6E8A-4147-A177-3AD203B41FA5}">
                      <a16:colId xmlns:a16="http://schemas.microsoft.com/office/drawing/2014/main" val="2476005348"/>
                    </a:ext>
                  </a:extLst>
                </a:gridCol>
              </a:tblGrid>
              <a:tr h="0">
                <a:tc>
                  <a:txBody>
                    <a:bodyPr/>
                    <a:lstStyle/>
                    <a:p>
                      <a:pPr algn="l" fontAlgn="base"/>
                      <a:r>
                        <a:rPr lang="en-US" b="0">
                          <a:effectLst/>
                          <a:latin typeface="inherit"/>
                        </a:rPr>
                        <a:t>Roll</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1</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2</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3</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4</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6</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98034149"/>
                  </a:ext>
                </a:extLst>
              </a:tr>
              <a:tr h="0">
                <a:tc>
                  <a:txBody>
                    <a:bodyPr/>
                    <a:lstStyle/>
                    <a:p>
                      <a:pPr algn="l" fontAlgn="base"/>
                      <a:r>
                        <a:rPr lang="en-US" b="0">
                          <a:effectLst/>
                          <a:latin typeface="inherit"/>
                        </a:rPr>
                        <a:t>Odds</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dirty="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889624061"/>
                  </a:ext>
                </a:extLst>
              </a:tr>
            </a:tbl>
          </a:graphicData>
        </a:graphic>
      </p:graphicFrame>
      <p:sp>
        <p:nvSpPr>
          <p:cNvPr id="5" name="Rectangle 1"/>
          <p:cNvSpPr>
            <a:spLocks noChangeArrowheads="1"/>
          </p:cNvSpPr>
          <p:nvPr/>
        </p:nvSpPr>
        <p:spPr bwMode="auto">
          <a:xfrm>
            <a:off x="2051719" y="57337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777777"/>
                </a:solidFill>
                <a:effectLst/>
                <a:latin typeface="PT Sans"/>
              </a:rPr>
              <a:t>discrete probability distribution of:</a:t>
            </a:r>
            <a:r>
              <a:rPr kumimoji="0" lang="en-US" altLang="en-US" sz="800" b="0" i="0" u="none" strike="noStrike" cap="none" normalizeH="0" baseline="0" smtClean="0">
                <a:ln>
                  <a:noFill/>
                </a:ln>
                <a:solidFill>
                  <a:schemeClr val="tx1"/>
                </a:solidFill>
                <a:effectLst/>
              </a:rPr>
              <a:t/>
            </a:r>
            <a:br>
              <a:rPr kumimoji="0" lang="en-US" altLang="en-US" sz="800" b="0" i="0" u="none" strike="noStrike" cap="none" normalizeH="0" baseline="0" smtClean="0">
                <a:ln>
                  <a:noFill/>
                </a:ln>
                <a:solidFill>
                  <a:schemeClr val="tx1"/>
                </a:solidFill>
                <a:effectLst/>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713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95% confidence interval</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IE" dirty="0" smtClean="0"/>
                  <a:t>I can be 95% confident that the population proportion lies between </a:t>
                </a:r>
              </a:p>
              <a:p>
                <a:pPr marL="0" indent="0" algn="ctr">
                  <a:buNone/>
                </a:pPr>
                <a14:m>
                  <m:oMath xmlns:m="http://schemas.openxmlformats.org/officeDocument/2006/math">
                    <m:m>
                      <m:mPr>
                        <m:mcs>
                          <m:mc>
                            <m:mcPr>
                              <m:count m:val="1"/>
                              <m:mcJc m:val="center"/>
                            </m:mcPr>
                          </m:mc>
                        </m:mcs>
                        <m:ctrlPr>
                          <a:rPr lang="en-IE" i="1" smtClean="0">
                            <a:latin typeface="Cambria Math" panose="02040503050406030204" pitchFamily="18" charset="0"/>
                          </a:rPr>
                        </m:ctrlPr>
                      </m:mPr>
                      <m:mr>
                        <m:e>
                          <m:r>
                            <m:rPr>
                              <m:nor/>
                              <m:brk m:alnAt="7"/>
                            </m:rPr>
                            <a:rPr lang="en-IE" b="0" i="0" smtClean="0">
                              <a:latin typeface="Cambria Math"/>
                            </a:rPr>
                            <m:t>s</m:t>
                          </m:r>
                          <m:r>
                            <m:rPr>
                              <m:nor/>
                            </m:rPr>
                            <a:rPr lang="en-IE" b="0" i="0" smtClean="0">
                              <a:latin typeface="Cambria Math"/>
                            </a:rPr>
                            <m:t>ample</m:t>
                          </m:r>
                        </m:e>
                      </m:mr>
                      <m:mr>
                        <m:e>
                          <m:r>
                            <m:rPr>
                              <m:nor/>
                            </m:rPr>
                            <a:rPr lang="en-IE" b="0" i="0" smtClean="0">
                              <a:latin typeface="Cambria Math"/>
                            </a:rPr>
                            <m:t>proportion</m:t>
                          </m:r>
                        </m:e>
                      </m:mr>
                    </m:m>
                    <m:r>
                      <a:rPr lang="en-IE" b="0" i="1" smtClean="0">
                        <a:latin typeface="Cambria Math"/>
                      </a:rPr>
                      <m:t>−</m:t>
                    </m:r>
                    <m:f>
                      <m:fPr>
                        <m:ctrlPr>
                          <a:rPr lang="en-IE" b="0" i="1" smtClean="0">
                            <a:latin typeface="Cambria Math" panose="02040503050406030204" pitchFamily="18" charset="0"/>
                          </a:rPr>
                        </m:ctrlPr>
                      </m:fPr>
                      <m:num>
                        <m:r>
                          <a:rPr lang="en-IE" b="0" i="1" smtClean="0">
                            <a:latin typeface="Cambria Math"/>
                          </a:rPr>
                          <m:t>1</m:t>
                        </m:r>
                      </m:num>
                      <m:den>
                        <m:rad>
                          <m:radPr>
                            <m:degHide m:val="on"/>
                            <m:ctrlPr>
                              <a:rPr lang="en-IE" b="0" i="1" smtClean="0">
                                <a:latin typeface="Cambria Math" panose="02040503050406030204" pitchFamily="18" charset="0"/>
                              </a:rPr>
                            </m:ctrlPr>
                          </m:radPr>
                          <m:deg/>
                          <m:e>
                            <m:r>
                              <a:rPr lang="en-IE" b="0" i="1" smtClean="0">
                                <a:latin typeface="Cambria Math"/>
                              </a:rPr>
                              <m:t>𝑛</m:t>
                            </m:r>
                          </m:e>
                        </m:rad>
                      </m:den>
                    </m:f>
                  </m:oMath>
                </a14:m>
                <a:r>
                  <a:rPr lang="en-IE" dirty="0"/>
                  <a:t> </a:t>
                </a:r>
                <a:r>
                  <a:rPr lang="en-IE" dirty="0" smtClean="0"/>
                  <a:t>   &amp;    </a:t>
                </a:r>
                <a14:m>
                  <m:oMath xmlns:m="http://schemas.openxmlformats.org/officeDocument/2006/math">
                    <m:m>
                      <m:mPr>
                        <m:mcs>
                          <m:mc>
                            <m:mcPr>
                              <m:count m:val="1"/>
                              <m:mcJc m:val="center"/>
                            </m:mcPr>
                          </m:mc>
                        </m:mcs>
                        <m:ctrlPr>
                          <a:rPr lang="en-IE" i="1">
                            <a:latin typeface="Cambria Math" panose="02040503050406030204" pitchFamily="18" charset="0"/>
                          </a:rPr>
                        </m:ctrlPr>
                      </m:mPr>
                      <m:mr>
                        <m:e>
                          <m:r>
                            <m:rPr>
                              <m:nor/>
                              <m:brk m:alnAt="7"/>
                            </m:rPr>
                            <a:rPr lang="en-IE">
                              <a:latin typeface="Cambria Math"/>
                            </a:rPr>
                            <m:t>s</m:t>
                          </m:r>
                          <m:r>
                            <m:rPr>
                              <m:nor/>
                            </m:rPr>
                            <a:rPr lang="en-IE">
                              <a:latin typeface="Cambria Math"/>
                            </a:rPr>
                            <m:t>ample</m:t>
                          </m:r>
                        </m:e>
                      </m:mr>
                      <m:mr>
                        <m:e>
                          <m:r>
                            <m:rPr>
                              <m:nor/>
                            </m:rPr>
                            <a:rPr lang="en-IE">
                              <a:latin typeface="Cambria Math"/>
                            </a:rPr>
                            <m:t>proportion</m:t>
                          </m:r>
                        </m:e>
                      </m:mr>
                    </m:m>
                    <m:r>
                      <a:rPr lang="en-IE" i="1">
                        <a:latin typeface="Cambria Math"/>
                      </a:rPr>
                      <m:t>+</m:t>
                    </m:r>
                    <m:f>
                      <m:fPr>
                        <m:ctrlPr>
                          <a:rPr lang="en-IE" i="1">
                            <a:latin typeface="Cambria Math" panose="02040503050406030204" pitchFamily="18" charset="0"/>
                          </a:rPr>
                        </m:ctrlPr>
                      </m:fPr>
                      <m:num>
                        <m:r>
                          <a:rPr lang="en-IE" i="1">
                            <a:latin typeface="Cambria Math"/>
                          </a:rPr>
                          <m:t>1</m:t>
                        </m:r>
                      </m:num>
                      <m:den>
                        <m:rad>
                          <m:radPr>
                            <m:degHide m:val="on"/>
                            <m:ctrlPr>
                              <a:rPr lang="en-IE" i="1">
                                <a:latin typeface="Cambria Math" panose="02040503050406030204" pitchFamily="18" charset="0"/>
                              </a:rPr>
                            </m:ctrlPr>
                          </m:radPr>
                          <m:deg/>
                          <m:e>
                            <m:r>
                              <a:rPr lang="en-IE" i="1">
                                <a:latin typeface="Cambria Math"/>
                              </a:rPr>
                              <m:t>𝑛</m:t>
                            </m:r>
                          </m:e>
                        </m:rad>
                      </m:den>
                    </m:f>
                  </m:oMath>
                </a14:m>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852" t="-1587" r="-2370"/>
                </a:stretch>
              </a:blipFill>
            </p:spPr>
            <p:txBody>
              <a:bodyPr/>
              <a:lstStyle/>
              <a:p>
                <a:r>
                  <a:rPr lang="en-IE">
                    <a:noFill/>
                  </a:rPr>
                  <a:t> </a:t>
                </a:r>
              </a:p>
            </p:txBody>
          </p:sp>
        </mc:Fallback>
      </mc:AlternateContent>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539552" y="4114553"/>
            <a:ext cx="2372972"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5065215"/>
            <a:ext cx="5455544" cy="13661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038768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Probability density function</a:t>
            </a:r>
            <a:r>
              <a:rPr lang="en-US" dirty="0"/>
              <a:t> (PDF),</a:t>
            </a:r>
          </a:p>
        </p:txBody>
      </p:sp>
      <p:sp>
        <p:nvSpPr>
          <p:cNvPr id="3" name="Content Placeholder 2"/>
          <p:cNvSpPr>
            <a:spLocks noGrp="1"/>
          </p:cNvSpPr>
          <p:nvPr>
            <p:ph idx="1"/>
          </p:nvPr>
        </p:nvSpPr>
        <p:spPr/>
        <p:txBody>
          <a:bodyPr/>
          <a:lstStyle/>
          <a:p>
            <a:r>
              <a:rPr lang="en-US" b="1" dirty="0"/>
              <a:t>Probability density function</a:t>
            </a:r>
            <a:r>
              <a:rPr lang="en-US" dirty="0"/>
              <a:t> (PDF), in statistics, a </a:t>
            </a:r>
            <a:r>
              <a:rPr lang="en-US" b="1" dirty="0"/>
              <a:t>function</a:t>
            </a:r>
            <a:r>
              <a:rPr lang="en-US" dirty="0"/>
              <a:t> whose integral is calculated to find </a:t>
            </a:r>
            <a:r>
              <a:rPr lang="en-US" b="1" dirty="0"/>
              <a:t>probabilities</a:t>
            </a:r>
            <a:r>
              <a:rPr lang="en-US" dirty="0"/>
              <a:t> associated with a continuous random variable (see continuity; </a:t>
            </a:r>
            <a:r>
              <a:rPr lang="en-US" b="1" dirty="0"/>
              <a:t>probability</a:t>
            </a:r>
            <a:r>
              <a:rPr lang="en-US" dirty="0"/>
              <a:t> theory). Its graph is a curve above the horizontal axis that defines a total area, between itself and the axis, of 1</a:t>
            </a:r>
            <a:endParaRPr lang="en-US" dirty="0"/>
          </a:p>
        </p:txBody>
      </p:sp>
    </p:spTree>
    <p:extLst>
      <p:ext uri="{BB962C8B-B14F-4D97-AF65-F5344CB8AC3E}">
        <p14:creationId xmlns:p14="http://schemas.microsoft.com/office/powerpoint/2010/main" val="336472713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Cumulative Probability</a:t>
            </a:r>
            <a:br>
              <a:rPr lang="en-US" dirty="0"/>
            </a:br>
            <a:endParaRPr lang="en-US" dirty="0"/>
          </a:p>
        </p:txBody>
      </p:sp>
      <p:sp>
        <p:nvSpPr>
          <p:cNvPr id="3" name="Content Placeholder 2"/>
          <p:cNvSpPr>
            <a:spLocks noGrp="1"/>
          </p:cNvSpPr>
          <p:nvPr>
            <p:ph idx="1"/>
          </p:nvPr>
        </p:nvSpPr>
        <p:spPr/>
        <p:txBody>
          <a:bodyPr/>
          <a:lstStyle/>
          <a:p>
            <a:r>
              <a:rPr lang="en-US" dirty="0"/>
              <a:t>A cumulative probability refers to the probability that the value of a </a:t>
            </a:r>
            <a:r>
              <a:rPr lang="en-US" dirty="0">
                <a:hlinkClick r:id="rId2"/>
              </a:rPr>
              <a:t>random variable </a:t>
            </a:r>
            <a:r>
              <a:rPr lang="en-US" dirty="0"/>
              <a:t>falls within a specified range. Frequently, cumulative probabilities refer to the probability that a random variable is less than or equal to a specified value.</a:t>
            </a:r>
            <a:endParaRPr lang="en-US" dirty="0"/>
          </a:p>
        </p:txBody>
      </p:sp>
    </p:spTree>
    <p:extLst>
      <p:ext uri="{BB962C8B-B14F-4D97-AF65-F5344CB8AC3E}">
        <p14:creationId xmlns:p14="http://schemas.microsoft.com/office/powerpoint/2010/main" val="20868971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4968" y="260648"/>
            <a:ext cx="8229600" cy="4997152"/>
          </a:xfrm>
        </p:spPr>
        <p:txBody>
          <a:bodyPr/>
          <a:lstStyle/>
          <a:p>
            <a:r>
              <a:rPr lang="en-US" dirty="0"/>
              <a:t>Consider a coin flip experiment. If we flip a coin two times, we might ask: What is the probability that the coin flips would result in one or fewer heads? The answer would be a cumulative probability. It would be the probability that the coin flip results in zero heads </a:t>
            </a:r>
            <a:r>
              <a:rPr lang="en-US" u="sng" dirty="0"/>
              <a:t>plus</a:t>
            </a:r>
            <a:r>
              <a:rPr lang="en-US" dirty="0"/>
              <a:t> the probability that the coin flip results in one head. Thus, the cumulative probability would equal:</a:t>
            </a:r>
            <a:endParaRPr lang="en-US" dirty="0"/>
          </a:p>
        </p:txBody>
      </p:sp>
      <p:sp>
        <p:nvSpPr>
          <p:cNvPr id="4" name="Rectangle 3"/>
          <p:cNvSpPr/>
          <p:nvPr/>
        </p:nvSpPr>
        <p:spPr>
          <a:xfrm>
            <a:off x="2483768" y="5517232"/>
            <a:ext cx="4572000" cy="646331"/>
          </a:xfrm>
          <a:prstGeom prst="rect">
            <a:avLst/>
          </a:prstGeom>
        </p:spPr>
        <p:txBody>
          <a:bodyPr>
            <a:spAutoFit/>
          </a:bodyPr>
          <a:lstStyle/>
          <a:p>
            <a:r>
              <a:rPr lang="nn-NO" dirty="0">
                <a:solidFill>
                  <a:srgbClr val="000000"/>
                </a:solidFill>
                <a:latin typeface="Segoe UI" panose="020B0502040204020203" pitchFamily="34" charset="0"/>
              </a:rPr>
              <a:t>P(X </a:t>
            </a:r>
            <a:r>
              <a:rPr lang="nn-NO" u="sng" dirty="0">
                <a:solidFill>
                  <a:srgbClr val="000000"/>
                </a:solidFill>
                <a:latin typeface="Segoe UI" panose="020B0502040204020203" pitchFamily="34" charset="0"/>
              </a:rPr>
              <a:t>&lt;</a:t>
            </a:r>
            <a:r>
              <a:rPr lang="nn-NO" dirty="0">
                <a:solidFill>
                  <a:srgbClr val="000000"/>
                </a:solidFill>
                <a:latin typeface="Segoe UI" panose="020B0502040204020203" pitchFamily="34" charset="0"/>
              </a:rPr>
              <a:t> 1) = P(X = 0) + P(X = 1) = 0.25 + 0.50 = 0.75</a:t>
            </a:r>
            <a:endParaRPr lang="en-US" dirty="0"/>
          </a:p>
        </p:txBody>
      </p:sp>
    </p:spTree>
    <p:extLst>
      <p:ext uri="{BB962C8B-B14F-4D97-AF65-F5344CB8AC3E}">
        <p14:creationId xmlns:p14="http://schemas.microsoft.com/office/powerpoint/2010/main" val="15288284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3143382"/>
              </p:ext>
            </p:extLst>
          </p:nvPr>
        </p:nvGraphicFramePr>
        <p:xfrm>
          <a:off x="930139" y="3068960"/>
          <a:ext cx="6657975" cy="2753268"/>
        </p:xfrm>
        <a:graphic>
          <a:graphicData uri="http://schemas.openxmlformats.org/drawingml/2006/table">
            <a:tbl>
              <a:tblPr/>
              <a:tblGrid>
                <a:gridCol w="2219325">
                  <a:extLst>
                    <a:ext uri="{9D8B030D-6E8A-4147-A177-3AD203B41FA5}">
                      <a16:colId xmlns:a16="http://schemas.microsoft.com/office/drawing/2014/main" val="2695431804"/>
                    </a:ext>
                  </a:extLst>
                </a:gridCol>
                <a:gridCol w="2219325">
                  <a:extLst>
                    <a:ext uri="{9D8B030D-6E8A-4147-A177-3AD203B41FA5}">
                      <a16:colId xmlns:a16="http://schemas.microsoft.com/office/drawing/2014/main" val="2347018330"/>
                    </a:ext>
                  </a:extLst>
                </a:gridCol>
                <a:gridCol w="2219325">
                  <a:extLst>
                    <a:ext uri="{9D8B030D-6E8A-4147-A177-3AD203B41FA5}">
                      <a16:colId xmlns:a16="http://schemas.microsoft.com/office/drawing/2014/main" val="4156807603"/>
                    </a:ext>
                  </a:extLst>
                </a:gridCol>
              </a:tblGrid>
              <a:tr h="684076">
                <a:tc>
                  <a:txBody>
                    <a:bodyPr/>
                    <a:lstStyle/>
                    <a:p>
                      <a:pPr algn="ctr"/>
                      <a:r>
                        <a:rPr lang="en-US" sz="2000">
                          <a:solidFill>
                            <a:srgbClr val="FFFFFF"/>
                          </a:solidFill>
                          <a:effectLst/>
                        </a:rPr>
                        <a:t>Number of heads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FF"/>
                    </a:solidFill>
                  </a:tcPr>
                </a:tc>
                <a:tc>
                  <a:txBody>
                    <a:bodyPr/>
                    <a:lstStyle/>
                    <a:p>
                      <a:pPr algn="ctr"/>
                      <a:r>
                        <a:rPr lang="en-US" sz="2000">
                          <a:solidFill>
                            <a:srgbClr val="FFFFFF"/>
                          </a:solidFill>
                          <a:effectLst/>
                        </a:rPr>
                        <a:t>Probability</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FF"/>
                    </a:solidFill>
                  </a:tcPr>
                </a:tc>
                <a:tc>
                  <a:txBody>
                    <a:bodyPr/>
                    <a:lstStyle/>
                    <a:p>
                      <a:pPr algn="ctr"/>
                      <a:r>
                        <a:rPr lang="en-US" sz="2000">
                          <a:solidFill>
                            <a:srgbClr val="FFFFFF"/>
                          </a:solidFill>
                          <a:effectLst/>
                        </a:rPr>
                        <a:t>Cumulative Probability</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FF"/>
                    </a:solidFill>
                  </a:tcPr>
                </a:tc>
                <a:extLst>
                  <a:ext uri="{0D108BD9-81ED-4DB2-BD59-A6C34878D82A}">
                    <a16:rowId xmlns:a16="http://schemas.microsoft.com/office/drawing/2014/main" val="1873432131"/>
                  </a:ext>
                </a:extLst>
              </a:tr>
              <a:tr h="684076">
                <a:tc>
                  <a:txBody>
                    <a:bodyPr/>
                    <a:lstStyle/>
                    <a:p>
                      <a:pPr algn="ctr"/>
                      <a:r>
                        <a:rPr lang="en-US" sz="2000">
                          <a:solidFill>
                            <a:srgbClr val="000000"/>
                          </a:solidFill>
                          <a:effectLst/>
                        </a:rPr>
                        <a:t>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2000">
                          <a:solidFill>
                            <a:srgbClr val="000000"/>
                          </a:solidFill>
                          <a:effectLst/>
                        </a:rPr>
                        <a:t>0.25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2000">
                          <a:solidFill>
                            <a:srgbClr val="000000"/>
                          </a:solidFill>
                          <a:effectLst/>
                        </a:rPr>
                        <a:t>0.25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87594327"/>
                  </a:ext>
                </a:extLst>
              </a:tr>
              <a:tr h="684076">
                <a:tc>
                  <a:txBody>
                    <a:bodyPr/>
                    <a:lstStyle/>
                    <a:p>
                      <a:pPr algn="ctr"/>
                      <a:r>
                        <a:rPr lang="en-US" sz="2000">
                          <a:solidFill>
                            <a:srgbClr val="000000"/>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2000">
                          <a:solidFill>
                            <a:srgbClr val="000000"/>
                          </a:solidFill>
                          <a:effectLst/>
                        </a:rPr>
                        <a:t>0.50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2000">
                          <a:solidFill>
                            <a:srgbClr val="000000"/>
                          </a:solidFill>
                          <a:effectLst/>
                        </a:rPr>
                        <a:t>0.75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983484134"/>
                  </a:ext>
                </a:extLst>
              </a:tr>
              <a:tr h="684076">
                <a:tc>
                  <a:txBody>
                    <a:bodyPr/>
                    <a:lstStyle/>
                    <a:p>
                      <a:pPr algn="ctr"/>
                      <a:r>
                        <a:rPr lang="en-US" sz="2000">
                          <a:solidFill>
                            <a:srgbClr val="000000"/>
                          </a:solidFill>
                          <a:effectLst/>
                        </a:rPr>
                        <a:t>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2000">
                          <a:solidFill>
                            <a:srgbClr val="000000"/>
                          </a:solidFill>
                          <a:effectLst/>
                        </a:rPr>
                        <a:t>0.25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ctr"/>
                      <a:r>
                        <a:rPr lang="en-US" sz="2000" dirty="0">
                          <a:solidFill>
                            <a:srgbClr val="000000"/>
                          </a:solidFill>
                          <a:effectLst/>
                        </a:rPr>
                        <a:t>1.00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317405021"/>
                  </a:ext>
                </a:extLst>
              </a:tr>
            </a:tbl>
          </a:graphicData>
        </a:graphic>
      </p:graphicFrame>
      <p:sp>
        <p:nvSpPr>
          <p:cNvPr id="5" name="Rectangle 1"/>
          <p:cNvSpPr>
            <a:spLocks noChangeArrowheads="1"/>
          </p:cNvSpPr>
          <p:nvPr/>
        </p:nvSpPr>
        <p:spPr bwMode="auto">
          <a:xfrm>
            <a:off x="899592" y="1762118"/>
            <a:ext cx="71287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The table below shows both the probabilities and the cumulative probabilities associated with this experiment.</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9410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Normal distribution?</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A </a:t>
            </a:r>
            <a:r>
              <a:rPr lang="en-US" dirty="0">
                <a:hlinkClick r:id="rId2"/>
              </a:rPr>
              <a:t>normal distribution</a:t>
            </a:r>
            <a:r>
              <a:rPr lang="en-US" dirty="0"/>
              <a:t>, sometimes called the bell curve, is a distribution that occurs naturally in many situations. For example, the bell curve is seen in tests like the SAT and GRE. The bulk of students will score the </a:t>
            </a:r>
            <a:r>
              <a:rPr lang="en-US" dirty="0">
                <a:hlinkClick r:id="rId3"/>
              </a:rPr>
              <a:t>average </a:t>
            </a:r>
            <a:r>
              <a:rPr lang="en-US" dirty="0"/>
              <a:t>(C), while smaller numbers of students will score a B or D. An even smaller percentage of students score an F or an A. This creates a distribution that resembles a bell (hence the nickname). The bell curve is symmetrical. Half of the data will fall to the left of the </a:t>
            </a:r>
            <a:r>
              <a:rPr lang="en-US" dirty="0">
                <a:hlinkClick r:id="rId4"/>
              </a:rPr>
              <a:t>mean</a:t>
            </a:r>
            <a:r>
              <a:rPr lang="en-US" dirty="0"/>
              <a:t>; half will fall to the right.</a:t>
            </a:r>
            <a:endParaRPr lang="en-US" dirty="0"/>
          </a:p>
        </p:txBody>
      </p:sp>
    </p:spTree>
    <p:extLst>
      <p:ext uri="{BB962C8B-B14F-4D97-AF65-F5344CB8AC3E}">
        <p14:creationId xmlns:p14="http://schemas.microsoft.com/office/powerpoint/2010/main" val="38270167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A normal distribution curv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6925" y="3198812"/>
            <a:ext cx="501015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0405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a:p>
            <a:endParaRPr lang="en-US" dirty="0"/>
          </a:p>
        </p:txBody>
      </p:sp>
    </p:spTree>
    <p:extLst>
      <p:ext uri="{BB962C8B-B14F-4D97-AF65-F5344CB8AC3E}">
        <p14:creationId xmlns:p14="http://schemas.microsoft.com/office/powerpoint/2010/main" val="34404491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descr="https://www.statisticshowto.com/wp-content/uploads/2013/02/standard-normal-distribution.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3789040"/>
            <a:ext cx="6917741" cy="25000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3568" y="1550547"/>
            <a:ext cx="7200800" cy="1477328"/>
          </a:xfrm>
          <a:prstGeom prst="rect">
            <a:avLst/>
          </a:prstGeom>
        </p:spPr>
        <p:txBody>
          <a:bodyPr wrap="square">
            <a:spAutoFit/>
          </a:bodyPr>
          <a:lstStyle/>
          <a:p>
            <a:r>
              <a:rPr lang="en-US" dirty="0">
                <a:solidFill>
                  <a:srgbClr val="777777"/>
                </a:solidFill>
                <a:latin typeface="PT Sans"/>
              </a:rPr>
              <a:t>The </a:t>
            </a:r>
            <a:r>
              <a:rPr lang="en-US" dirty="0">
                <a:solidFill>
                  <a:srgbClr val="05A9C5"/>
                </a:solidFill>
                <a:latin typeface="PT Sans"/>
                <a:hlinkClick r:id="rId3"/>
              </a:rPr>
              <a:t>empirical rule</a:t>
            </a:r>
            <a:r>
              <a:rPr lang="en-US" dirty="0">
                <a:solidFill>
                  <a:srgbClr val="777777"/>
                </a:solidFill>
                <a:latin typeface="PT Sans"/>
              </a:rPr>
              <a:t> tells you what percentage of your data falls within a certain number of </a:t>
            </a:r>
            <a:r>
              <a:rPr lang="en-US" dirty="0">
                <a:solidFill>
                  <a:srgbClr val="05A9C5"/>
                </a:solidFill>
                <a:latin typeface="PT Sans"/>
                <a:hlinkClick r:id="rId4"/>
              </a:rPr>
              <a:t>standard deviations</a:t>
            </a:r>
            <a:r>
              <a:rPr lang="en-US" dirty="0">
                <a:solidFill>
                  <a:srgbClr val="777777"/>
                </a:solidFill>
                <a:latin typeface="PT Sans"/>
              </a:rPr>
              <a:t> from the </a:t>
            </a:r>
            <a:r>
              <a:rPr lang="en-US" dirty="0">
                <a:solidFill>
                  <a:srgbClr val="05A9C5"/>
                </a:solidFill>
                <a:latin typeface="PT Sans"/>
                <a:hlinkClick r:id="rId5"/>
              </a:rPr>
              <a:t>mean</a:t>
            </a:r>
            <a:r>
              <a:rPr lang="en-US" dirty="0">
                <a:solidFill>
                  <a:srgbClr val="777777"/>
                </a:solidFill>
                <a:latin typeface="PT Sans"/>
              </a:rPr>
              <a:t>:</a:t>
            </a:r>
            <a:r>
              <a:rPr lang="en-US" dirty="0"/>
              <a:t/>
            </a:r>
            <a:br>
              <a:rPr lang="en-US" dirty="0"/>
            </a:br>
            <a:r>
              <a:rPr lang="en-US" dirty="0">
                <a:solidFill>
                  <a:srgbClr val="777777"/>
                </a:solidFill>
                <a:latin typeface="PT Sans"/>
              </a:rPr>
              <a:t>• 68% of the data falls within one </a:t>
            </a:r>
            <a:r>
              <a:rPr lang="en-US" dirty="0">
                <a:solidFill>
                  <a:srgbClr val="05A9C5"/>
                </a:solidFill>
                <a:latin typeface="PT Sans"/>
                <a:hlinkClick r:id="rId4"/>
              </a:rPr>
              <a:t>standard deviation</a:t>
            </a:r>
            <a:r>
              <a:rPr lang="en-US" dirty="0">
                <a:solidFill>
                  <a:srgbClr val="777777"/>
                </a:solidFill>
                <a:latin typeface="PT Sans"/>
              </a:rPr>
              <a:t> of the </a:t>
            </a:r>
            <a:r>
              <a:rPr lang="en-US" dirty="0">
                <a:solidFill>
                  <a:srgbClr val="05A9C5"/>
                </a:solidFill>
                <a:latin typeface="PT Sans"/>
                <a:hlinkClick r:id="rId5"/>
              </a:rPr>
              <a:t>mean</a:t>
            </a:r>
            <a:r>
              <a:rPr lang="en-US" dirty="0">
                <a:solidFill>
                  <a:srgbClr val="777777"/>
                </a:solidFill>
                <a:latin typeface="PT Sans"/>
              </a:rPr>
              <a:t>.</a:t>
            </a:r>
            <a:r>
              <a:rPr lang="en-US" dirty="0"/>
              <a:t/>
            </a:r>
            <a:br>
              <a:rPr lang="en-US" dirty="0"/>
            </a:br>
            <a:r>
              <a:rPr lang="en-US" dirty="0">
                <a:solidFill>
                  <a:srgbClr val="777777"/>
                </a:solidFill>
                <a:latin typeface="PT Sans"/>
              </a:rPr>
              <a:t>• 95% of the data falls within two </a:t>
            </a:r>
            <a:r>
              <a:rPr lang="en-US" dirty="0">
                <a:solidFill>
                  <a:srgbClr val="05A9C5"/>
                </a:solidFill>
                <a:latin typeface="PT Sans"/>
                <a:hlinkClick r:id="rId4"/>
              </a:rPr>
              <a:t>standard deviations</a:t>
            </a:r>
            <a:r>
              <a:rPr lang="en-US" dirty="0">
                <a:solidFill>
                  <a:srgbClr val="777777"/>
                </a:solidFill>
                <a:latin typeface="PT Sans"/>
              </a:rPr>
              <a:t> of the </a:t>
            </a:r>
            <a:r>
              <a:rPr lang="en-US" dirty="0">
                <a:solidFill>
                  <a:srgbClr val="05A9C5"/>
                </a:solidFill>
                <a:latin typeface="PT Sans"/>
                <a:hlinkClick r:id="rId5"/>
              </a:rPr>
              <a:t>mean</a:t>
            </a:r>
            <a:r>
              <a:rPr lang="en-US" dirty="0">
                <a:solidFill>
                  <a:srgbClr val="777777"/>
                </a:solidFill>
                <a:latin typeface="PT Sans"/>
              </a:rPr>
              <a:t>.</a:t>
            </a:r>
            <a:r>
              <a:rPr lang="en-US" dirty="0"/>
              <a:t/>
            </a:r>
            <a:br>
              <a:rPr lang="en-US" dirty="0"/>
            </a:br>
            <a:r>
              <a:rPr lang="en-US" dirty="0">
                <a:solidFill>
                  <a:srgbClr val="777777"/>
                </a:solidFill>
                <a:latin typeface="PT Sans"/>
              </a:rPr>
              <a:t>• 99.7% of the data falls within three </a:t>
            </a:r>
            <a:r>
              <a:rPr lang="en-US" dirty="0">
                <a:solidFill>
                  <a:srgbClr val="05A9C5"/>
                </a:solidFill>
                <a:latin typeface="PT Sans"/>
                <a:hlinkClick r:id="rId4"/>
              </a:rPr>
              <a:t>standard deviations</a:t>
            </a:r>
            <a:r>
              <a:rPr lang="en-US" dirty="0">
                <a:solidFill>
                  <a:srgbClr val="777777"/>
                </a:solidFill>
                <a:latin typeface="PT Sans"/>
              </a:rPr>
              <a:t> of the </a:t>
            </a:r>
            <a:r>
              <a:rPr lang="en-US" dirty="0">
                <a:solidFill>
                  <a:srgbClr val="05A9C5"/>
                </a:solidFill>
                <a:latin typeface="PT Sans"/>
                <a:hlinkClick r:id="rId5"/>
              </a:rPr>
              <a:t>mean</a:t>
            </a:r>
            <a:r>
              <a:rPr lang="en-US" dirty="0">
                <a:solidFill>
                  <a:srgbClr val="777777"/>
                </a:solidFill>
                <a:latin typeface="PT Sans"/>
              </a:rPr>
              <a:t>.</a:t>
            </a:r>
            <a:endParaRPr lang="en-US" dirty="0"/>
          </a:p>
        </p:txBody>
      </p:sp>
    </p:spTree>
    <p:extLst>
      <p:ext uri="{BB962C8B-B14F-4D97-AF65-F5344CB8AC3E}">
        <p14:creationId xmlns:p14="http://schemas.microsoft.com/office/powerpoint/2010/main" val="2770931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Sampling Distribution?</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US" dirty="0"/>
              <a:t>A sampling distribution is a graph of a </a:t>
            </a:r>
            <a:r>
              <a:rPr lang="en-US" dirty="0">
                <a:hlinkClick r:id="rId2"/>
              </a:rPr>
              <a:t>statistic </a:t>
            </a:r>
            <a:r>
              <a:rPr lang="en-US" dirty="0"/>
              <a:t>for your sample data. While, technically, you could choose any statistic to paint a picture, some common ones you’ll come across are:</a:t>
            </a:r>
          </a:p>
          <a:p>
            <a:pPr fontAlgn="base"/>
            <a:r>
              <a:rPr lang="en-US" dirty="0">
                <a:hlinkClick r:id="rId3"/>
              </a:rPr>
              <a:t>Mean</a:t>
            </a:r>
            <a:endParaRPr lang="en-US" dirty="0"/>
          </a:p>
          <a:p>
            <a:pPr fontAlgn="base"/>
            <a:r>
              <a:rPr lang="en-US" dirty="0"/>
              <a:t>Mean absolute value of the deviation from the mean</a:t>
            </a:r>
          </a:p>
          <a:p>
            <a:pPr fontAlgn="base"/>
            <a:r>
              <a:rPr lang="en-US" dirty="0">
                <a:hlinkClick r:id="rId4"/>
              </a:rPr>
              <a:t>Range</a:t>
            </a:r>
            <a:endParaRPr lang="en-US" dirty="0"/>
          </a:p>
          <a:p>
            <a:pPr fontAlgn="base"/>
            <a:r>
              <a:rPr lang="en-US" dirty="0">
                <a:hlinkClick r:id="rId5"/>
              </a:rPr>
              <a:t>Standard deviation </a:t>
            </a:r>
            <a:r>
              <a:rPr lang="en-US" dirty="0"/>
              <a:t>of the </a:t>
            </a:r>
            <a:r>
              <a:rPr lang="en-US" dirty="0">
                <a:hlinkClick r:id="rId6"/>
              </a:rPr>
              <a:t>sample</a:t>
            </a:r>
            <a:endParaRPr lang="en-US" dirty="0"/>
          </a:p>
          <a:p>
            <a:pPr fontAlgn="base"/>
            <a:r>
              <a:rPr lang="en-US" dirty="0"/>
              <a:t>Unbiased estimate of </a:t>
            </a:r>
            <a:r>
              <a:rPr lang="en-US" dirty="0">
                <a:hlinkClick r:id="rId7"/>
              </a:rPr>
              <a:t>variance</a:t>
            </a:r>
            <a:endParaRPr lang="en-US" dirty="0"/>
          </a:p>
          <a:p>
            <a:pPr fontAlgn="base"/>
            <a:r>
              <a:rPr lang="en-US" dirty="0"/>
              <a:t>Variance of the sample</a:t>
            </a:r>
          </a:p>
          <a:p>
            <a:endParaRPr lang="en-US" dirty="0"/>
          </a:p>
        </p:txBody>
      </p:sp>
    </p:spTree>
    <p:extLst>
      <p:ext uri="{BB962C8B-B14F-4D97-AF65-F5344CB8AC3E}">
        <p14:creationId xmlns:p14="http://schemas.microsoft.com/office/powerpoint/2010/main" val="39681265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Central Limit Theorem</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The Central Limit Theorem states that the </a:t>
            </a:r>
            <a:r>
              <a:rPr lang="en-US" b="1" dirty="0">
                <a:hlinkClick r:id="rId2"/>
              </a:rPr>
              <a:t>sampling distribution</a:t>
            </a:r>
            <a:r>
              <a:rPr lang="en-US" b="1" dirty="0"/>
              <a:t> of the </a:t>
            </a:r>
            <a:r>
              <a:rPr lang="en-US" b="1" dirty="0">
                <a:hlinkClick r:id="rId3"/>
              </a:rPr>
              <a:t>sample means</a:t>
            </a:r>
            <a:r>
              <a:rPr lang="en-US" dirty="0"/>
              <a:t> approaches a </a:t>
            </a:r>
            <a:r>
              <a:rPr lang="en-US" dirty="0">
                <a:hlinkClick r:id="rId4"/>
              </a:rPr>
              <a:t>normal distribution</a:t>
            </a:r>
            <a:r>
              <a:rPr lang="en-US" dirty="0"/>
              <a:t> as the </a:t>
            </a:r>
            <a:r>
              <a:rPr lang="en-US" dirty="0">
                <a:hlinkClick r:id="rId5"/>
              </a:rPr>
              <a:t>sample size</a:t>
            </a:r>
            <a:r>
              <a:rPr lang="en-US" dirty="0"/>
              <a:t> gets larger — </a:t>
            </a:r>
            <a:r>
              <a:rPr lang="en-US" i="1" dirty="0"/>
              <a:t>no matter what the shape of the </a:t>
            </a:r>
            <a:r>
              <a:rPr lang="en-US" i="1" dirty="0">
                <a:hlinkClick r:id="rId6"/>
              </a:rPr>
              <a:t>population</a:t>
            </a:r>
            <a:r>
              <a:rPr lang="en-US" i="1" dirty="0"/>
              <a:t> distribution</a:t>
            </a:r>
            <a:r>
              <a:rPr lang="en-US" dirty="0"/>
              <a:t>. This fact holds especially true for sample sizes over 30.</a:t>
            </a:r>
          </a:p>
          <a:p>
            <a:pPr fontAlgn="base"/>
            <a:r>
              <a:rPr lang="en-US" i="1" dirty="0"/>
              <a:t>All this is saying is that as you take more </a:t>
            </a:r>
            <a:r>
              <a:rPr lang="en-US" i="1" dirty="0">
                <a:hlinkClick r:id="rId7"/>
              </a:rPr>
              <a:t>samples</a:t>
            </a:r>
            <a:r>
              <a:rPr lang="en-US" i="1" dirty="0"/>
              <a:t>, especially large ones, your graph of the </a:t>
            </a:r>
            <a:r>
              <a:rPr lang="en-US" i="1" dirty="0">
                <a:hlinkClick r:id="rId3"/>
              </a:rPr>
              <a:t>sample means</a:t>
            </a:r>
            <a:r>
              <a:rPr lang="en-US" i="1" dirty="0"/>
              <a:t> will look more like a normal distribution.</a:t>
            </a:r>
            <a:endParaRPr lang="en-US" dirty="0"/>
          </a:p>
          <a:p>
            <a:endParaRPr lang="en-US" dirty="0"/>
          </a:p>
        </p:txBody>
      </p:sp>
    </p:spTree>
    <p:extLst>
      <p:ext uri="{BB962C8B-B14F-4D97-AF65-F5344CB8AC3E}">
        <p14:creationId xmlns:p14="http://schemas.microsoft.com/office/powerpoint/2010/main" val="2469214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What does 95% confidence mean?</a:t>
            </a:r>
            <a:endParaRPr lang="en-IE" dirty="0"/>
          </a:p>
        </p:txBody>
      </p:sp>
      <p:pic>
        <p:nvPicPr>
          <p:cNvPr id="5" name="Picture 2" descr="Teacher at SMART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79" y="1412776"/>
            <a:ext cx="8286304" cy="6480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3808" y="4437112"/>
            <a:ext cx="50768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3638027" y="422108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35094" y="395105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854051" y="368102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638027" y="341099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045279" y="314096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51634" y="287093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214091" y="260090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038228" y="233087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10035" y="2060848"/>
            <a:ext cx="1077989"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Flowchart: Connector 19"/>
          <p:cNvSpPr/>
          <p:nvPr/>
        </p:nvSpPr>
        <p:spPr>
          <a:xfrm>
            <a:off x="4499992" y="4473517"/>
            <a:ext cx="180000" cy="180020"/>
          </a:xfrm>
          <a:prstGeom prst="flowChartConnector">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cxnSp>
        <p:nvCxnSpPr>
          <p:cNvPr id="22" name="Straight Connector 21"/>
          <p:cNvCxnSpPr/>
          <p:nvPr/>
        </p:nvCxnSpPr>
        <p:spPr>
          <a:xfrm flipV="1">
            <a:off x="4589992" y="1822496"/>
            <a:ext cx="0" cy="316835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23" name="Picture 3">
            <a:hlinkClick r:id="rId3" action="ppaction://hlinkfile"/>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287" y="1931830"/>
            <a:ext cx="581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543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outVertical)">
                                      <p:cBhvr>
                                        <p:cTn id="19" dur="500"/>
                                        <p:tgtEl>
                                          <p:spTgt spid="14"/>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500"/>
                                        <p:tgtEl>
                                          <p:spTgt spid="15"/>
                                        </p:tgtEl>
                                      </p:cBhvr>
                                    </p:animEffect>
                                  </p:childTnLst>
                                </p:cTn>
                              </p:par>
                            </p:childTnLst>
                          </p:cTn>
                        </p:par>
                        <p:par>
                          <p:cTn id="24" fill="hold">
                            <p:stCondLst>
                              <p:cond delay="2500"/>
                            </p:stCondLst>
                            <p:childTnLst>
                              <p:par>
                                <p:cTn id="25" presetID="16" presetClass="entr" presetSubtype="37"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outVertical)">
                                      <p:cBhvr>
                                        <p:cTn id="27" dur="500"/>
                                        <p:tgtEl>
                                          <p:spTgt spid="16"/>
                                        </p:tgtEl>
                                      </p:cBhvr>
                                    </p:animEffect>
                                  </p:childTnLst>
                                </p:cTn>
                              </p:par>
                            </p:childTnLst>
                          </p:cTn>
                        </p:par>
                        <p:par>
                          <p:cTn id="28" fill="hold">
                            <p:stCondLst>
                              <p:cond delay="3000"/>
                            </p:stCondLst>
                            <p:childTnLst>
                              <p:par>
                                <p:cTn id="29" presetID="16" presetClass="entr" presetSubtype="37"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outVertical)">
                                      <p:cBhvr>
                                        <p:cTn id="31" dur="500"/>
                                        <p:tgtEl>
                                          <p:spTgt spid="17"/>
                                        </p:tgtEl>
                                      </p:cBhvr>
                                    </p:animEffect>
                                  </p:childTnLst>
                                </p:cTn>
                              </p:par>
                            </p:childTnLst>
                          </p:cTn>
                        </p:par>
                        <p:par>
                          <p:cTn id="32" fill="hold">
                            <p:stCondLst>
                              <p:cond delay="3500"/>
                            </p:stCondLst>
                            <p:childTnLst>
                              <p:par>
                                <p:cTn id="33" presetID="16" presetClass="entr" presetSubtype="37"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par>
                          <p:cTn id="36" fill="hold">
                            <p:stCondLst>
                              <p:cond delay="4000"/>
                            </p:stCondLst>
                            <p:childTnLst>
                              <p:par>
                                <p:cTn id="37" presetID="16" presetClass="entr" presetSubtype="37"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outVertic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descr="central limit theorem exampl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1375" y="2670175"/>
            <a:ext cx="2381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4803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Central Limit Theorem Examples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dirty="0"/>
              <a:t>A </a:t>
            </a:r>
            <a:r>
              <a:rPr lang="en-US" b="1" dirty="0"/>
              <a:t>Central Limit Theorem</a:t>
            </a:r>
            <a:r>
              <a:rPr lang="en-US" dirty="0"/>
              <a:t> word problem will most likely contain the phrase “assume the </a:t>
            </a:r>
            <a:r>
              <a:rPr lang="en-US" dirty="0">
                <a:hlinkClick r:id="rId2"/>
              </a:rPr>
              <a:t>variable </a:t>
            </a:r>
            <a:r>
              <a:rPr lang="en-US" dirty="0"/>
              <a:t>is </a:t>
            </a:r>
            <a:r>
              <a:rPr lang="en-US" b="1" dirty="0"/>
              <a:t>normally distributed</a:t>
            </a:r>
            <a:r>
              <a:rPr lang="en-US" dirty="0"/>
              <a:t>”, or one like it. With these central limit theorem examples, you will be given:</a:t>
            </a:r>
          </a:p>
          <a:p>
            <a:pPr fontAlgn="base"/>
            <a:r>
              <a:rPr lang="en-US" dirty="0"/>
              <a:t>A </a:t>
            </a:r>
            <a:r>
              <a:rPr lang="en-US" dirty="0">
                <a:hlinkClick r:id="rId3"/>
              </a:rPr>
              <a:t>population</a:t>
            </a:r>
            <a:r>
              <a:rPr lang="en-US" dirty="0"/>
              <a:t> (i.e. 29-year-old males, seniors between 72 and 76, all registered vehicles, all cat owners)</a:t>
            </a:r>
          </a:p>
          <a:p>
            <a:pPr fontAlgn="base"/>
            <a:r>
              <a:rPr lang="en-US" dirty="0"/>
              <a:t>An average (i.e. 125 pounds, 24 hours, 15 years, $15.74)</a:t>
            </a:r>
          </a:p>
          <a:p>
            <a:pPr fontAlgn="base"/>
            <a:r>
              <a:rPr lang="en-US" dirty="0"/>
              <a:t>A </a:t>
            </a:r>
            <a:r>
              <a:rPr lang="en-US" dirty="0">
                <a:hlinkClick r:id="rId4"/>
              </a:rPr>
              <a:t>standard deviation</a:t>
            </a:r>
            <a:r>
              <a:rPr lang="en-US" dirty="0"/>
              <a:t> (i.e. 14.4lbs, 3 hours, 120 months, $196.42)</a:t>
            </a:r>
          </a:p>
          <a:p>
            <a:pPr fontAlgn="base"/>
            <a:r>
              <a:rPr lang="en-US" dirty="0"/>
              <a:t>A </a:t>
            </a:r>
            <a:r>
              <a:rPr lang="en-US" dirty="0">
                <a:hlinkClick r:id="rId5"/>
              </a:rPr>
              <a:t>sample size</a:t>
            </a:r>
            <a:r>
              <a:rPr lang="en-US" dirty="0"/>
              <a:t> (i.e. 15 males, 10 seniors, 79 cars, 100 households)</a:t>
            </a:r>
          </a:p>
          <a:p>
            <a:endParaRPr lang="en-US" dirty="0"/>
          </a:p>
        </p:txBody>
      </p:sp>
    </p:spTree>
    <p:extLst>
      <p:ext uri="{BB962C8B-B14F-4D97-AF65-F5344CB8AC3E}">
        <p14:creationId xmlns:p14="http://schemas.microsoft.com/office/powerpoint/2010/main" val="28607096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868905" y="3244334"/>
            <a:ext cx="3406189" cy="369332"/>
          </a:xfrm>
          <a:prstGeom prst="rect">
            <a:avLst/>
          </a:prstGeom>
        </p:spPr>
        <p:txBody>
          <a:bodyPr wrap="none">
            <a:spAutoFit/>
          </a:bodyPr>
          <a:lstStyle/>
          <a:p>
            <a:r>
              <a:rPr lang="en-US" dirty="0"/>
              <a:t>https://www.statisticshowto.com/</a:t>
            </a:r>
          </a:p>
        </p:txBody>
      </p:sp>
    </p:spTree>
    <p:extLst>
      <p:ext uri="{BB962C8B-B14F-4D97-AF65-F5344CB8AC3E}">
        <p14:creationId xmlns:p14="http://schemas.microsoft.com/office/powerpoint/2010/main" val="536527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margin of error</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
                      <m:fPr>
                        <m:ctrlPr>
                          <a:rPr lang="en-IE" i="1">
                            <a:latin typeface="Cambria Math" panose="02040503050406030204" pitchFamily="18" charset="0"/>
                          </a:rPr>
                        </m:ctrlPr>
                      </m:fPr>
                      <m:num>
                        <m:r>
                          <a:rPr lang="en-IE" i="1">
                            <a:latin typeface="Cambria Math"/>
                          </a:rPr>
                          <m:t>1</m:t>
                        </m:r>
                      </m:num>
                      <m:den>
                        <m:rad>
                          <m:radPr>
                            <m:degHide m:val="on"/>
                            <m:ctrlPr>
                              <a:rPr lang="en-IE" i="1">
                                <a:latin typeface="Cambria Math" panose="02040503050406030204" pitchFamily="18" charset="0"/>
                              </a:rPr>
                            </m:ctrlPr>
                          </m:radPr>
                          <m:deg/>
                          <m:e>
                            <m:r>
                              <a:rPr lang="en-IE" i="1">
                                <a:latin typeface="Cambria Math"/>
                              </a:rPr>
                              <m:t>𝑛</m:t>
                            </m:r>
                          </m:e>
                        </m:rad>
                      </m:den>
                    </m:f>
                  </m:oMath>
                </a14:m>
                <a:r>
                  <a:rPr lang="en-IE" dirty="0" smtClean="0"/>
                  <a:t> is often referred to as the margin of error?</a:t>
                </a:r>
              </a:p>
              <a:p>
                <a:r>
                  <a:rPr lang="en-IE" dirty="0" smtClean="0"/>
                  <a:t>Why do you think this is?</a:t>
                </a:r>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IE">
                    <a:noFill/>
                  </a:rPr>
                  <a:t> </a:t>
                </a:r>
              </a:p>
            </p:txBody>
          </p:sp>
        </mc:Fallback>
      </mc:AlternateContent>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8" r="1"/>
          <a:stretch/>
        </p:blipFill>
        <p:spPr bwMode="auto">
          <a:xfrm>
            <a:off x="3635896" y="3920504"/>
            <a:ext cx="4741743"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538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margin of error</a:t>
            </a:r>
            <a:endParaRPr lang="en-IE" dirty="0"/>
          </a:p>
        </p:txBody>
      </p:sp>
      <p:sp>
        <p:nvSpPr>
          <p:cNvPr id="3" name="Content Placeholder 2"/>
          <p:cNvSpPr>
            <a:spLocks noGrp="1"/>
          </p:cNvSpPr>
          <p:nvPr>
            <p:ph idx="1"/>
          </p:nvPr>
        </p:nvSpPr>
        <p:spPr/>
        <p:txBody>
          <a:bodyPr/>
          <a:lstStyle/>
          <a:p>
            <a:r>
              <a:rPr lang="en-IE" dirty="0" smtClean="0"/>
              <a:t>How could you make your margin of error small?</a:t>
            </a:r>
          </a:p>
          <a:p>
            <a:r>
              <a:rPr lang="en-IE" dirty="0" smtClean="0"/>
              <a:t>Why should </a:t>
            </a:r>
            <a:r>
              <a:rPr lang="en-IE" dirty="0" smtClean="0">
                <a:solidFill>
                  <a:srgbClr val="FF0000"/>
                </a:solidFill>
                <a:sym typeface="Symbol"/>
              </a:rPr>
              <a:t></a:t>
            </a:r>
            <a:r>
              <a:rPr lang="en-IE" dirty="0" smtClean="0">
                <a:sym typeface="Symbol"/>
              </a:rPr>
              <a:t> depend on </a:t>
            </a:r>
            <a:r>
              <a:rPr lang="en-IE" dirty="0" smtClean="0">
                <a:solidFill>
                  <a:srgbClr val="FF0000"/>
                </a:solidFill>
                <a:sym typeface="Symbol"/>
              </a:rPr>
              <a:t>n</a:t>
            </a:r>
            <a:r>
              <a:rPr lang="en-IE" dirty="0" smtClean="0">
                <a:sym typeface="Symbol"/>
              </a:rPr>
              <a:t>?</a:t>
            </a:r>
            <a:endParaRPr lang="en-IE" dirty="0"/>
          </a:p>
        </p:txBody>
      </p:sp>
      <p:grpSp>
        <p:nvGrpSpPr>
          <p:cNvPr id="5" name="Group 4"/>
          <p:cNvGrpSpPr/>
          <p:nvPr/>
        </p:nvGrpSpPr>
        <p:grpSpPr>
          <a:xfrm>
            <a:off x="369578" y="3427438"/>
            <a:ext cx="6220550" cy="3136233"/>
            <a:chOff x="1709960" y="3553852"/>
            <a:chExt cx="6074630" cy="3062664"/>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041" y="3774916"/>
              <a:ext cx="5400000" cy="27504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380312" y="6093296"/>
              <a:ext cx="404278" cy="523220"/>
            </a:xfrm>
            <a:prstGeom prst="rect">
              <a:avLst/>
            </a:prstGeom>
            <a:noFill/>
          </p:spPr>
          <p:txBody>
            <a:bodyPr wrap="none" rtlCol="0">
              <a:spAutoFit/>
            </a:bodyPr>
            <a:lstStyle/>
            <a:p>
              <a:r>
                <a:rPr lang="en-IE" sz="2800" dirty="0" smtClean="0">
                  <a:solidFill>
                    <a:schemeClr val="bg1"/>
                  </a:solidFill>
                  <a:latin typeface="Century" panose="02040604050505020304" pitchFamily="18" charset="0"/>
                </a:rPr>
                <a:t>n</a:t>
              </a:r>
              <a:endParaRPr lang="en-IE" sz="2800" dirty="0">
                <a:solidFill>
                  <a:schemeClr val="bg1"/>
                </a:solidFill>
                <a:latin typeface="Century" panose="02040604050505020304" pitchFamily="18" charset="0"/>
              </a:endParaRPr>
            </a:p>
          </p:txBody>
        </p:sp>
        <p:sp>
          <p:nvSpPr>
            <p:cNvPr id="6" name="TextBox 5"/>
            <p:cNvSpPr txBox="1"/>
            <p:nvPr/>
          </p:nvSpPr>
          <p:spPr>
            <a:xfrm>
              <a:off x="1709960" y="3553852"/>
              <a:ext cx="341760" cy="523220"/>
            </a:xfrm>
            <a:prstGeom prst="rect">
              <a:avLst/>
            </a:prstGeom>
            <a:noFill/>
          </p:spPr>
          <p:txBody>
            <a:bodyPr wrap="none" rtlCol="0">
              <a:spAutoFit/>
            </a:bodyPr>
            <a:lstStyle/>
            <a:p>
              <a:r>
                <a:rPr lang="en-IE" sz="2800" dirty="0">
                  <a:solidFill>
                    <a:schemeClr val="bg1"/>
                  </a:solidFill>
                  <a:latin typeface="Century" panose="02040604050505020304" pitchFamily="18" charset="0"/>
                  <a:sym typeface="Symbol"/>
                </a:rPr>
                <a:t></a:t>
              </a:r>
              <a:endParaRPr lang="en-IE" sz="2800" dirty="0">
                <a:solidFill>
                  <a:schemeClr val="bg1"/>
                </a:solidFill>
                <a:latin typeface="Century" panose="02040604050505020304" pitchFamily="18" charset="0"/>
              </a:endParaRPr>
            </a:p>
          </p:txBody>
        </p:sp>
      </p:gr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42069" y="3653812"/>
            <a:ext cx="2372972"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149840721"/>
              </p:ext>
            </p:extLst>
          </p:nvPr>
        </p:nvGraphicFramePr>
        <p:xfrm>
          <a:off x="4143859" y="3653812"/>
          <a:ext cx="2078600" cy="2588936"/>
        </p:xfrm>
        <a:graphic>
          <a:graphicData uri="http://schemas.openxmlformats.org/drawingml/2006/table">
            <a:tbl>
              <a:tblPr firstRow="1" bandRow="1">
                <a:tableStyleId>{3C2FFA5D-87B4-456A-9821-1D502468CF0F}</a:tableStyleId>
              </a:tblPr>
              <a:tblGrid>
                <a:gridCol w="797732">
                  <a:extLst>
                    <a:ext uri="{9D8B030D-6E8A-4147-A177-3AD203B41FA5}">
                      <a16:colId xmlns:a16="http://schemas.microsoft.com/office/drawing/2014/main" val="20000"/>
                    </a:ext>
                  </a:extLst>
                </a:gridCol>
                <a:gridCol w="1280868">
                  <a:extLst>
                    <a:ext uri="{9D8B030D-6E8A-4147-A177-3AD203B41FA5}">
                      <a16:colId xmlns:a16="http://schemas.microsoft.com/office/drawing/2014/main" val="20001"/>
                    </a:ext>
                  </a:extLst>
                </a:gridCol>
              </a:tblGrid>
              <a:tr h="323617">
                <a:tc>
                  <a:txBody>
                    <a:bodyPr/>
                    <a:lstStyle/>
                    <a:p>
                      <a:r>
                        <a:rPr lang="en-IE" sz="1400" dirty="0" smtClean="0"/>
                        <a:t>n</a:t>
                      </a:r>
                      <a:endParaRPr lang="en-IE" sz="1400" dirty="0">
                        <a:latin typeface="Century" panose="02040604050505020304" pitchFamily="18" charset="0"/>
                      </a:endParaRPr>
                    </a:p>
                  </a:txBody>
                  <a:tcPr/>
                </a:tc>
                <a:tc>
                  <a:txBody>
                    <a:bodyPr/>
                    <a:lstStyle/>
                    <a:p>
                      <a:r>
                        <a:rPr lang="en-IE" sz="1400" dirty="0" smtClean="0">
                          <a:sym typeface="Symbol"/>
                        </a:rPr>
                        <a:t></a:t>
                      </a:r>
                      <a:endParaRPr lang="en-IE" sz="1400" dirty="0">
                        <a:latin typeface="Century" panose="02040604050505020304" pitchFamily="18" charset="0"/>
                      </a:endParaRPr>
                    </a:p>
                  </a:txBody>
                  <a:tcPr/>
                </a:tc>
                <a:extLst>
                  <a:ext uri="{0D108BD9-81ED-4DB2-BD59-A6C34878D82A}">
                    <a16:rowId xmlns:a16="http://schemas.microsoft.com/office/drawing/2014/main" val="10000"/>
                  </a:ext>
                </a:extLst>
              </a:tr>
              <a:tr h="323617">
                <a:tc>
                  <a:txBody>
                    <a:bodyPr/>
                    <a:lstStyle/>
                    <a:p>
                      <a:r>
                        <a:rPr lang="en-IE" sz="1400" dirty="0" smtClean="0"/>
                        <a:t>1</a:t>
                      </a:r>
                      <a:endParaRPr lang="en-IE" sz="1400" dirty="0">
                        <a:latin typeface="Century" panose="02040604050505020304" pitchFamily="18" charset="0"/>
                      </a:endParaRPr>
                    </a:p>
                  </a:txBody>
                  <a:tcPr/>
                </a:tc>
                <a:tc>
                  <a:txBody>
                    <a:bodyPr/>
                    <a:lstStyle/>
                    <a:p>
                      <a:r>
                        <a:rPr lang="en-IE" sz="1400" dirty="0" smtClean="0"/>
                        <a:t>1</a:t>
                      </a:r>
                      <a:endParaRPr lang="en-IE" sz="1400" dirty="0">
                        <a:latin typeface="Century" panose="02040604050505020304" pitchFamily="18" charset="0"/>
                      </a:endParaRPr>
                    </a:p>
                  </a:txBody>
                  <a:tcPr/>
                </a:tc>
                <a:extLst>
                  <a:ext uri="{0D108BD9-81ED-4DB2-BD59-A6C34878D82A}">
                    <a16:rowId xmlns:a16="http://schemas.microsoft.com/office/drawing/2014/main" val="10001"/>
                  </a:ext>
                </a:extLst>
              </a:tr>
              <a:tr h="323617">
                <a:tc>
                  <a:txBody>
                    <a:bodyPr/>
                    <a:lstStyle/>
                    <a:p>
                      <a:r>
                        <a:rPr lang="en-IE" sz="1400" dirty="0" smtClean="0"/>
                        <a:t>10</a:t>
                      </a:r>
                      <a:endParaRPr lang="en-IE" sz="1400" dirty="0">
                        <a:latin typeface="Century" panose="02040604050505020304" pitchFamily="18" charset="0"/>
                      </a:endParaRPr>
                    </a:p>
                  </a:txBody>
                  <a:tcPr/>
                </a:tc>
                <a:tc>
                  <a:txBody>
                    <a:bodyPr/>
                    <a:lstStyle/>
                    <a:p>
                      <a:r>
                        <a:rPr lang="en-IE" sz="1400" dirty="0" smtClean="0"/>
                        <a:t>0.316</a:t>
                      </a:r>
                      <a:endParaRPr lang="en-IE" sz="1400" dirty="0">
                        <a:latin typeface="Century" panose="02040604050505020304" pitchFamily="18" charset="0"/>
                      </a:endParaRPr>
                    </a:p>
                  </a:txBody>
                  <a:tcPr/>
                </a:tc>
                <a:extLst>
                  <a:ext uri="{0D108BD9-81ED-4DB2-BD59-A6C34878D82A}">
                    <a16:rowId xmlns:a16="http://schemas.microsoft.com/office/drawing/2014/main" val="10002"/>
                  </a:ext>
                </a:extLst>
              </a:tr>
              <a:tr h="323617">
                <a:tc>
                  <a:txBody>
                    <a:bodyPr/>
                    <a:lstStyle/>
                    <a:p>
                      <a:r>
                        <a:rPr lang="en-IE" sz="1400" dirty="0" smtClean="0"/>
                        <a:t>100</a:t>
                      </a:r>
                      <a:endParaRPr lang="en-IE" sz="1400" dirty="0">
                        <a:latin typeface="Century" panose="02040604050505020304" pitchFamily="18" charset="0"/>
                      </a:endParaRPr>
                    </a:p>
                  </a:txBody>
                  <a:tcPr/>
                </a:tc>
                <a:tc>
                  <a:txBody>
                    <a:bodyPr/>
                    <a:lstStyle/>
                    <a:p>
                      <a:r>
                        <a:rPr lang="en-IE" sz="1400" dirty="0" smtClean="0"/>
                        <a:t>0.1</a:t>
                      </a:r>
                      <a:endParaRPr lang="en-IE" sz="1400" dirty="0">
                        <a:latin typeface="Century" panose="02040604050505020304" pitchFamily="18" charset="0"/>
                      </a:endParaRPr>
                    </a:p>
                  </a:txBody>
                  <a:tcPr/>
                </a:tc>
                <a:extLst>
                  <a:ext uri="{0D108BD9-81ED-4DB2-BD59-A6C34878D82A}">
                    <a16:rowId xmlns:a16="http://schemas.microsoft.com/office/drawing/2014/main" val="10003"/>
                  </a:ext>
                </a:extLst>
              </a:tr>
              <a:tr h="323617">
                <a:tc>
                  <a:txBody>
                    <a:bodyPr/>
                    <a:lstStyle/>
                    <a:p>
                      <a:r>
                        <a:rPr lang="en-IE" sz="1400" dirty="0" smtClean="0"/>
                        <a:t>500</a:t>
                      </a:r>
                      <a:endParaRPr lang="en-IE" sz="1400" dirty="0">
                        <a:latin typeface="Century" panose="02040604050505020304" pitchFamily="18" charset="0"/>
                      </a:endParaRPr>
                    </a:p>
                  </a:txBody>
                  <a:tcPr/>
                </a:tc>
                <a:tc>
                  <a:txBody>
                    <a:bodyPr/>
                    <a:lstStyle/>
                    <a:p>
                      <a:r>
                        <a:rPr lang="en-IE" sz="1400" dirty="0" smtClean="0"/>
                        <a:t>0.045</a:t>
                      </a:r>
                      <a:endParaRPr lang="en-IE" sz="1400" dirty="0">
                        <a:latin typeface="Century" panose="02040604050505020304" pitchFamily="18" charset="0"/>
                      </a:endParaRPr>
                    </a:p>
                  </a:txBody>
                  <a:tcPr/>
                </a:tc>
                <a:extLst>
                  <a:ext uri="{0D108BD9-81ED-4DB2-BD59-A6C34878D82A}">
                    <a16:rowId xmlns:a16="http://schemas.microsoft.com/office/drawing/2014/main" val="10004"/>
                  </a:ext>
                </a:extLst>
              </a:tr>
              <a:tr h="323617">
                <a:tc>
                  <a:txBody>
                    <a:bodyPr/>
                    <a:lstStyle/>
                    <a:p>
                      <a:r>
                        <a:rPr lang="en-IE" sz="1400" dirty="0" smtClean="0"/>
                        <a:t>1000</a:t>
                      </a:r>
                      <a:endParaRPr lang="en-IE" sz="1400" dirty="0">
                        <a:latin typeface="Century" panose="02040604050505020304" pitchFamily="18" charset="0"/>
                      </a:endParaRPr>
                    </a:p>
                  </a:txBody>
                  <a:tcPr/>
                </a:tc>
                <a:tc>
                  <a:txBody>
                    <a:bodyPr/>
                    <a:lstStyle/>
                    <a:p>
                      <a:r>
                        <a:rPr lang="en-IE" sz="1400" dirty="0" smtClean="0"/>
                        <a:t>0.032</a:t>
                      </a:r>
                      <a:endParaRPr lang="en-IE" sz="1400" dirty="0">
                        <a:latin typeface="Century" panose="02040604050505020304" pitchFamily="18" charset="0"/>
                      </a:endParaRPr>
                    </a:p>
                  </a:txBody>
                  <a:tcPr/>
                </a:tc>
                <a:extLst>
                  <a:ext uri="{0D108BD9-81ED-4DB2-BD59-A6C34878D82A}">
                    <a16:rowId xmlns:a16="http://schemas.microsoft.com/office/drawing/2014/main" val="10005"/>
                  </a:ext>
                </a:extLst>
              </a:tr>
              <a:tr h="323617">
                <a:tc>
                  <a:txBody>
                    <a:bodyPr/>
                    <a:lstStyle/>
                    <a:p>
                      <a:r>
                        <a:rPr lang="en-IE" sz="1400" dirty="0" smtClean="0"/>
                        <a:t>2000</a:t>
                      </a:r>
                      <a:endParaRPr lang="en-IE" sz="1400" dirty="0">
                        <a:latin typeface="Century" panose="02040604050505020304" pitchFamily="18" charset="0"/>
                      </a:endParaRPr>
                    </a:p>
                  </a:txBody>
                  <a:tcPr/>
                </a:tc>
                <a:tc>
                  <a:txBody>
                    <a:bodyPr/>
                    <a:lstStyle/>
                    <a:p>
                      <a:r>
                        <a:rPr lang="en-IE" sz="1400" dirty="0" smtClean="0"/>
                        <a:t>0.022</a:t>
                      </a:r>
                      <a:endParaRPr lang="en-IE" sz="1400" dirty="0">
                        <a:latin typeface="Century" panose="02040604050505020304" pitchFamily="18" charset="0"/>
                      </a:endParaRPr>
                    </a:p>
                  </a:txBody>
                  <a:tcPr/>
                </a:tc>
                <a:extLst>
                  <a:ext uri="{0D108BD9-81ED-4DB2-BD59-A6C34878D82A}">
                    <a16:rowId xmlns:a16="http://schemas.microsoft.com/office/drawing/2014/main" val="10006"/>
                  </a:ext>
                </a:extLst>
              </a:tr>
              <a:tr h="323617">
                <a:tc>
                  <a:txBody>
                    <a:bodyPr/>
                    <a:lstStyle/>
                    <a:p>
                      <a:r>
                        <a:rPr lang="en-IE" sz="1400" dirty="0" smtClean="0"/>
                        <a:t>5000</a:t>
                      </a:r>
                      <a:endParaRPr lang="en-IE" sz="1400" dirty="0">
                        <a:latin typeface="Century" panose="02040604050505020304" pitchFamily="18" charset="0"/>
                      </a:endParaRPr>
                    </a:p>
                  </a:txBody>
                  <a:tcPr/>
                </a:tc>
                <a:tc>
                  <a:txBody>
                    <a:bodyPr/>
                    <a:lstStyle/>
                    <a:p>
                      <a:r>
                        <a:rPr lang="en-IE" sz="1400" dirty="0" smtClean="0"/>
                        <a:t>0.014</a:t>
                      </a:r>
                      <a:endParaRPr lang="en-IE" sz="1400" dirty="0">
                        <a:latin typeface="Century" panose="02040604050505020304" pitchFamily="18"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020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margin of error</a:t>
            </a:r>
            <a:endParaRPr lang="en-IE" dirty="0"/>
          </a:p>
        </p:txBody>
      </p:sp>
      <p:sp>
        <p:nvSpPr>
          <p:cNvPr id="3" name="Content Placeholder 2"/>
          <p:cNvSpPr>
            <a:spLocks noGrp="1"/>
          </p:cNvSpPr>
          <p:nvPr>
            <p:ph idx="1"/>
          </p:nvPr>
        </p:nvSpPr>
        <p:spPr/>
        <p:txBody>
          <a:bodyPr/>
          <a:lstStyle/>
          <a:p>
            <a:r>
              <a:rPr lang="en-IE" dirty="0" smtClean="0"/>
              <a:t>Why might you want to make your margin of error small?</a:t>
            </a:r>
            <a:endParaRPr lang="en-IE"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8" r="1"/>
          <a:stretch/>
        </p:blipFill>
        <p:spPr bwMode="auto">
          <a:xfrm>
            <a:off x="3635896" y="3920504"/>
            <a:ext cx="4741743"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634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power of statistics</a:t>
            </a:r>
            <a:endParaRPr lang="en-IE" dirty="0"/>
          </a:p>
        </p:txBody>
      </p:sp>
      <p:sp>
        <p:nvSpPr>
          <p:cNvPr id="3" name="Content Placeholder 2"/>
          <p:cNvSpPr>
            <a:spLocks noGrp="1"/>
          </p:cNvSpPr>
          <p:nvPr>
            <p:ph idx="1"/>
          </p:nvPr>
        </p:nvSpPr>
        <p:spPr/>
        <p:txBody>
          <a:bodyPr/>
          <a:lstStyle/>
          <a:p>
            <a:pPr marL="0" indent="0">
              <a:buNone/>
            </a:pP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988840"/>
            <a:ext cx="6169496" cy="4216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314" t="-17064" r="-17064" b="-1"/>
          <a:stretch/>
        </p:blipFill>
        <p:spPr bwMode="auto">
          <a:xfrm>
            <a:off x="583232" y="3173105"/>
            <a:ext cx="1612504"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067944" y="3773864"/>
            <a:ext cx="2563522" cy="646331"/>
          </a:xfrm>
          <a:prstGeom prst="rect">
            <a:avLst/>
          </a:prstGeom>
          <a:noFill/>
        </p:spPr>
        <p:txBody>
          <a:bodyPr wrap="none" rtlCol="0">
            <a:spAutoFit/>
          </a:bodyPr>
          <a:lstStyle/>
          <a:p>
            <a:r>
              <a:rPr lang="en-IE" sz="3600" dirty="0" smtClean="0">
                <a:solidFill>
                  <a:srgbClr val="FF0000"/>
                </a:solidFill>
                <a:latin typeface="Century" panose="02040604050505020304" pitchFamily="18" charset="0"/>
              </a:rPr>
              <a:t>1.36 billion</a:t>
            </a:r>
            <a:endParaRPr lang="en-IE" sz="3600" dirty="0">
              <a:solidFill>
                <a:srgbClr val="FF0000"/>
              </a:solidFill>
              <a:latin typeface="Century" panose="02040604050505020304" pitchFamily="18" charset="0"/>
            </a:endParaRPr>
          </a:p>
        </p:txBody>
      </p:sp>
      <p:sp>
        <p:nvSpPr>
          <p:cNvPr id="7" name="TextBox 6"/>
          <p:cNvSpPr txBox="1"/>
          <p:nvPr/>
        </p:nvSpPr>
        <p:spPr>
          <a:xfrm>
            <a:off x="575592" y="3717032"/>
            <a:ext cx="1319592" cy="369332"/>
          </a:xfrm>
          <a:prstGeom prst="rect">
            <a:avLst/>
          </a:prstGeom>
          <a:noFill/>
        </p:spPr>
        <p:txBody>
          <a:bodyPr wrap="none" rtlCol="0">
            <a:spAutoFit/>
          </a:bodyPr>
          <a:lstStyle/>
          <a:p>
            <a:r>
              <a:rPr lang="en-IE" dirty="0" smtClean="0">
                <a:solidFill>
                  <a:srgbClr val="FF0000"/>
                </a:solidFill>
                <a:latin typeface="Century" panose="02040604050505020304" pitchFamily="18" charset="0"/>
              </a:rPr>
              <a:t>4.6 </a:t>
            </a:r>
            <a:r>
              <a:rPr lang="en-IE" dirty="0">
                <a:solidFill>
                  <a:srgbClr val="FF0000"/>
                </a:solidFill>
                <a:latin typeface="Century" panose="02040604050505020304" pitchFamily="18" charset="0"/>
              </a:rPr>
              <a:t>m</a:t>
            </a:r>
            <a:r>
              <a:rPr lang="en-IE" dirty="0" smtClean="0">
                <a:solidFill>
                  <a:srgbClr val="FF0000"/>
                </a:solidFill>
                <a:latin typeface="Century" panose="02040604050505020304" pitchFamily="18" charset="0"/>
              </a:rPr>
              <a:t>illion</a:t>
            </a:r>
            <a:endParaRPr lang="en-IE" dirty="0">
              <a:solidFill>
                <a:srgbClr val="FF0000"/>
              </a:solidFill>
              <a:latin typeface="Century" panose="02040604050505020304" pitchFamily="18" charset="0"/>
            </a:endParaRPr>
          </a:p>
        </p:txBody>
      </p:sp>
    </p:spTree>
    <p:extLst>
      <p:ext uri="{BB962C8B-B14F-4D97-AF65-F5344CB8AC3E}">
        <p14:creationId xmlns:p14="http://schemas.microsoft.com/office/powerpoint/2010/main" val="1545344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600" dirty="0" smtClean="0"/>
              <a:t>Assessment of student understanding</a:t>
            </a:r>
            <a:endParaRPr lang="en-IE" sz="3600" dirty="0"/>
          </a:p>
        </p:txBody>
      </p:sp>
      <p:sp>
        <p:nvSpPr>
          <p:cNvPr id="3" name="Content Placeholder 2"/>
          <p:cNvSpPr>
            <a:spLocks noGrp="1"/>
          </p:cNvSpPr>
          <p:nvPr>
            <p:ph idx="1"/>
          </p:nvPr>
        </p:nvSpPr>
        <p:spPr>
          <a:xfrm>
            <a:off x="457200" y="1600200"/>
            <a:ext cx="8229600" cy="2548880"/>
          </a:xfrm>
        </p:spPr>
        <p:txBody>
          <a:bodyPr/>
          <a:lstStyle/>
          <a:p>
            <a:endParaRPr lang="en-IE"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7793"/>
          <a:stretch/>
        </p:blipFill>
        <p:spPr bwMode="auto">
          <a:xfrm>
            <a:off x="539552" y="1678463"/>
            <a:ext cx="8064896" cy="236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2"/>
          <a:stretch>
            <a:fillRect/>
          </a:stretch>
        </p:blipFill>
        <p:spPr>
          <a:xfrm>
            <a:off x="611560" y="2708920"/>
            <a:ext cx="7992888" cy="1300926"/>
          </a:xfrm>
          <a:prstGeom prst="rect">
            <a:avLst/>
          </a:prstGeom>
        </p:spPr>
      </p:pic>
    </p:spTree>
    <p:extLst>
      <p:ext uri="{BB962C8B-B14F-4D97-AF65-F5344CB8AC3E}">
        <p14:creationId xmlns:p14="http://schemas.microsoft.com/office/powerpoint/2010/main" val="395768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600" dirty="0"/>
              <a:t>Assessment of student understanding</a:t>
            </a:r>
          </a:p>
        </p:txBody>
      </p:sp>
      <p:sp>
        <p:nvSpPr>
          <p:cNvPr id="3" name="Content Placeholder 2"/>
          <p:cNvSpPr>
            <a:spLocks noGrp="1"/>
          </p:cNvSpPr>
          <p:nvPr>
            <p:ph idx="1"/>
          </p:nvPr>
        </p:nvSpPr>
        <p:spPr/>
        <p:txBody>
          <a:bodyPr/>
          <a:lstStyle/>
          <a:p>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00" y="1700808"/>
            <a:ext cx="8136000" cy="2999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2"/>
          <a:stretch>
            <a:fillRect/>
          </a:stretch>
        </p:blipFill>
        <p:spPr>
          <a:xfrm>
            <a:off x="545926" y="2594596"/>
            <a:ext cx="8082000" cy="2088023"/>
          </a:xfrm>
          <a:prstGeom prst="rect">
            <a:avLst/>
          </a:prstGeom>
        </p:spPr>
      </p:pic>
    </p:spTree>
    <p:extLst>
      <p:ext uri="{BB962C8B-B14F-4D97-AF65-F5344CB8AC3E}">
        <p14:creationId xmlns:p14="http://schemas.microsoft.com/office/powerpoint/2010/main" val="22950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Hypothesis tests</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IE" sz="2400" dirty="0" smtClean="0"/>
                  <a:t>A political party claims that it has the support of 24% of the electorate. In a sample of 1111 voters, 243 state that they support the party. Is there sufficient evidence to reject the party’s claim, at the 5% significance level?</a:t>
                </a:r>
              </a:p>
              <a:p>
                <a:pPr marL="0" indent="0">
                  <a:buNone/>
                </a:pPr>
                <a:endParaRPr lang="en-IE" sz="2400" dirty="0" smtClean="0"/>
              </a:p>
              <a:p>
                <a:pPr marL="0" indent="0">
                  <a:buNone/>
                </a:pPr>
                <a:r>
                  <a:rPr lang="en-IE" sz="2400" u="sng" dirty="0" smtClean="0"/>
                  <a:t>Step 1.</a:t>
                </a:r>
                <a:r>
                  <a:rPr lang="en-IE" sz="2400" dirty="0" smtClean="0"/>
                  <a:t> State the null &amp; alternative hypotheses</a:t>
                </a:r>
              </a:p>
              <a:p>
                <a:pPr marL="0" indent="0">
                  <a:buNone/>
                </a:pPr>
                <a14:m>
                  <m:oMath xmlns:m="http://schemas.openxmlformats.org/officeDocument/2006/math">
                    <m:sSub>
                      <m:sSubPr>
                        <m:ctrlPr>
                          <a:rPr lang="en-IE" sz="2800" b="0" i="1" smtClean="0">
                            <a:solidFill>
                              <a:srgbClr val="FFFF00"/>
                            </a:solidFill>
                            <a:latin typeface="Cambria Math" panose="02040503050406030204" pitchFamily="18" charset="0"/>
                          </a:rPr>
                        </m:ctrlPr>
                      </m:sSubPr>
                      <m:e>
                        <m:r>
                          <a:rPr lang="en-IE" sz="2800" b="0" i="1" smtClean="0">
                            <a:solidFill>
                              <a:srgbClr val="FFFF00"/>
                            </a:solidFill>
                            <a:latin typeface="Cambria Math"/>
                          </a:rPr>
                          <m:t>𝐻</m:t>
                        </m:r>
                      </m:e>
                      <m:sub>
                        <m:r>
                          <a:rPr lang="en-IE" sz="2800" b="0" i="1" smtClean="0">
                            <a:solidFill>
                              <a:srgbClr val="FFFF00"/>
                            </a:solidFill>
                            <a:latin typeface="Cambria Math"/>
                          </a:rPr>
                          <m:t>0</m:t>
                        </m:r>
                      </m:sub>
                    </m:sSub>
                    <m:r>
                      <a:rPr lang="en-IE" sz="2800" b="0" i="1" smtClean="0">
                        <a:solidFill>
                          <a:srgbClr val="FFFF00"/>
                        </a:solidFill>
                        <a:latin typeface="Cambria Math"/>
                      </a:rPr>
                      <m:t>:</m:t>
                    </m:r>
                  </m:oMath>
                </a14:m>
                <a:r>
                  <a:rPr lang="en-IE" sz="2800" dirty="0" smtClean="0">
                    <a:solidFill>
                      <a:srgbClr val="FFFF00"/>
                    </a:solidFill>
                  </a:rPr>
                  <a:t> 0.24 of the electorate support the party</a:t>
                </a:r>
              </a:p>
              <a:p>
                <a:pPr marL="0" indent="0">
                  <a:buNone/>
                </a:pPr>
                <a14:m>
                  <m:oMath xmlns:m="http://schemas.openxmlformats.org/officeDocument/2006/math">
                    <m:sSub>
                      <m:sSubPr>
                        <m:ctrlPr>
                          <a:rPr lang="en-IE" sz="2800" b="0" i="1" smtClean="0">
                            <a:solidFill>
                              <a:srgbClr val="FFFF00"/>
                            </a:solidFill>
                            <a:latin typeface="Cambria Math" panose="02040503050406030204" pitchFamily="18" charset="0"/>
                          </a:rPr>
                        </m:ctrlPr>
                      </m:sSubPr>
                      <m:e>
                        <m:r>
                          <a:rPr lang="en-IE" sz="2800" b="0" i="1" smtClean="0">
                            <a:solidFill>
                              <a:srgbClr val="FFFF00"/>
                            </a:solidFill>
                            <a:latin typeface="Cambria Math"/>
                          </a:rPr>
                          <m:t>𝐻</m:t>
                        </m:r>
                      </m:e>
                      <m:sub>
                        <m:r>
                          <a:rPr lang="en-IE" sz="2800" b="0" i="1" smtClean="0">
                            <a:solidFill>
                              <a:srgbClr val="FFFF00"/>
                            </a:solidFill>
                            <a:latin typeface="Cambria Math"/>
                          </a:rPr>
                          <m:t>𝐴</m:t>
                        </m:r>
                      </m:sub>
                    </m:sSub>
                    <m:r>
                      <a:rPr lang="en-IE" sz="2800" b="0" i="1" smtClean="0">
                        <a:solidFill>
                          <a:srgbClr val="FFFF00"/>
                        </a:solidFill>
                        <a:latin typeface="Cambria Math"/>
                      </a:rPr>
                      <m:t>:</m:t>
                    </m:r>
                  </m:oMath>
                </a14:m>
                <a:r>
                  <a:rPr lang="en-IE" sz="2800" dirty="0" smtClean="0">
                    <a:solidFill>
                      <a:srgbClr val="FFFF00"/>
                    </a:solidFill>
                  </a:rPr>
                  <a:t> The proportion of the electorate that support the party is not 0.24</a:t>
                </a:r>
              </a:p>
              <a:p>
                <a:pPr marL="0" indent="0">
                  <a:buNone/>
                </a:pPr>
                <a14:m>
                  <m:oMath xmlns:m="http://schemas.openxmlformats.org/officeDocument/2006/math">
                    <m:sSub>
                      <m:sSubPr>
                        <m:ctrlPr>
                          <a:rPr lang="en-IE" sz="2600" i="1" strike="sngStrike" smtClean="0">
                            <a:solidFill>
                              <a:srgbClr val="FF0000"/>
                            </a:solidFill>
                            <a:latin typeface="Cambria Math" panose="02040503050406030204" pitchFamily="18" charset="0"/>
                          </a:rPr>
                        </m:ctrlPr>
                      </m:sSubPr>
                      <m:e>
                        <m:r>
                          <a:rPr lang="en-IE" sz="2600" i="1" strike="sngStrike">
                            <a:solidFill>
                              <a:srgbClr val="FF0000"/>
                            </a:solidFill>
                            <a:latin typeface="Cambria Math"/>
                          </a:rPr>
                          <m:t>𝐻</m:t>
                        </m:r>
                      </m:e>
                      <m:sub>
                        <m:r>
                          <a:rPr lang="en-IE" sz="2600" i="1" strike="sngStrike">
                            <a:solidFill>
                              <a:srgbClr val="FF0000"/>
                            </a:solidFill>
                            <a:latin typeface="Cambria Math"/>
                          </a:rPr>
                          <m:t>𝐴</m:t>
                        </m:r>
                      </m:sub>
                    </m:sSub>
                    <m:r>
                      <a:rPr lang="en-IE" sz="2600" i="1" strike="sngStrike">
                        <a:solidFill>
                          <a:srgbClr val="FF0000"/>
                        </a:solidFill>
                        <a:latin typeface="Cambria Math"/>
                      </a:rPr>
                      <m:t>:</m:t>
                    </m:r>
                  </m:oMath>
                </a14:m>
                <a:r>
                  <a:rPr lang="en-IE" sz="2600" strike="sngStrike" dirty="0">
                    <a:solidFill>
                      <a:srgbClr val="FF0000"/>
                    </a:solidFill>
                  </a:rPr>
                  <a:t> </a:t>
                </a:r>
                <a:r>
                  <a:rPr lang="en-IE" sz="2600" strike="sngStrike" dirty="0" smtClean="0">
                    <a:solidFill>
                      <a:srgbClr val="FF0000"/>
                    </a:solidFill>
                  </a:rPr>
                  <a:t>0.24 of the electorate do not support the party</a:t>
                </a:r>
                <a:endParaRPr lang="en-IE" sz="2600" strike="sngStrike" dirty="0">
                  <a:solidFill>
                    <a:srgbClr val="FF0000"/>
                  </a:solidFill>
                </a:endParaRPr>
              </a:p>
              <a:p>
                <a:pPr marL="0" indent="0">
                  <a:buNone/>
                </a:pPr>
                <a:endParaRPr lang="en-IE" sz="2800" dirty="0">
                  <a:solidFill>
                    <a:srgbClr val="FFFF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81" t="-977" r="-1481"/>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36400" y="5908495"/>
                <a:ext cx="1947367" cy="523220"/>
              </a:xfrm>
              <a:prstGeom prst="rect">
                <a:avLst/>
              </a:prstGeom>
              <a:noFill/>
            </p:spPr>
            <p:txBody>
              <a:bodyPr wrap="square" rtlCol="0">
                <a:spAutoFit/>
              </a:bodyPr>
              <a:lstStyle/>
              <a:p>
                <a14:m>
                  <m:oMath xmlns:m="http://schemas.openxmlformats.org/officeDocument/2006/math">
                    <m:sSub>
                      <m:sSubPr>
                        <m:ctrlPr>
                          <a:rPr lang="en-IE" sz="2800" b="0" i="1" smtClean="0">
                            <a:solidFill>
                              <a:srgbClr val="FFC000"/>
                            </a:solidFill>
                            <a:latin typeface="Cambria Math" panose="02040503050406030204" pitchFamily="18" charset="0"/>
                          </a:rPr>
                        </m:ctrlPr>
                      </m:sSubPr>
                      <m:e>
                        <m:r>
                          <a:rPr lang="en-IE" sz="2800" b="0" i="1" smtClean="0">
                            <a:solidFill>
                              <a:srgbClr val="FFC000"/>
                            </a:solidFill>
                            <a:latin typeface="Cambria Math"/>
                          </a:rPr>
                          <m:t>𝐻</m:t>
                        </m:r>
                      </m:e>
                      <m:sub>
                        <m:r>
                          <a:rPr lang="en-IE" sz="2800" b="0" i="1" smtClean="0">
                            <a:solidFill>
                              <a:srgbClr val="FFC000"/>
                            </a:solidFill>
                            <a:latin typeface="Cambria Math"/>
                          </a:rPr>
                          <m:t>0</m:t>
                        </m:r>
                      </m:sub>
                    </m:sSub>
                  </m:oMath>
                </a14:m>
                <a:r>
                  <a:rPr lang="en-IE" sz="2800" dirty="0" smtClean="0">
                    <a:solidFill>
                      <a:srgbClr val="FFC000"/>
                    </a:solidFill>
                  </a:rPr>
                  <a:t>: p</a:t>
                </a:r>
                <a14:m>
                  <m:oMath xmlns:m="http://schemas.openxmlformats.org/officeDocument/2006/math">
                    <m:r>
                      <a:rPr lang="en-IE" sz="2800" i="1" dirty="0" smtClean="0">
                        <a:solidFill>
                          <a:srgbClr val="FFC000"/>
                        </a:solidFill>
                        <a:latin typeface="Cambria Math"/>
                        <a:ea typeface="Cambria Math"/>
                      </a:rPr>
                      <m:t>=</m:t>
                    </m:r>
                  </m:oMath>
                </a14:m>
                <a:r>
                  <a:rPr lang="en-IE" sz="2800" dirty="0" smtClean="0">
                    <a:solidFill>
                      <a:srgbClr val="FFC000"/>
                    </a:solidFill>
                  </a:rPr>
                  <a:t>0.24</a:t>
                </a:r>
                <a:endParaRPr lang="en-IE" sz="2800" dirty="0">
                  <a:solidFill>
                    <a:srgbClr val="FFC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6400" y="5908495"/>
                <a:ext cx="1947367" cy="523220"/>
              </a:xfrm>
              <a:prstGeom prst="rect">
                <a:avLst/>
              </a:prstGeom>
              <a:blipFill rotWithShape="1">
                <a:blip r:embed="rId3"/>
                <a:stretch>
                  <a:fillRect t="-10465" r="-313" b="-32558"/>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83768" y="5908495"/>
                <a:ext cx="2232248" cy="523220"/>
              </a:xfrm>
              <a:prstGeom prst="rect">
                <a:avLst/>
              </a:prstGeom>
              <a:noFill/>
            </p:spPr>
            <p:txBody>
              <a:bodyPr wrap="square" rtlCol="0">
                <a:spAutoFit/>
              </a:bodyPr>
              <a:lstStyle/>
              <a:p>
                <a14:m>
                  <m:oMath xmlns:m="http://schemas.openxmlformats.org/officeDocument/2006/math">
                    <m:sSub>
                      <m:sSubPr>
                        <m:ctrlPr>
                          <a:rPr lang="en-IE" sz="2800" b="0" i="1" smtClean="0">
                            <a:solidFill>
                              <a:srgbClr val="FFC000"/>
                            </a:solidFill>
                            <a:latin typeface="Cambria Math" panose="02040503050406030204" pitchFamily="18" charset="0"/>
                          </a:rPr>
                        </m:ctrlPr>
                      </m:sSubPr>
                      <m:e>
                        <m:r>
                          <a:rPr lang="en-IE" sz="2800" b="0" i="1" smtClean="0">
                            <a:solidFill>
                              <a:srgbClr val="FFC000"/>
                            </a:solidFill>
                            <a:latin typeface="Cambria Math"/>
                          </a:rPr>
                          <m:t>𝐻</m:t>
                        </m:r>
                      </m:e>
                      <m:sub>
                        <m:r>
                          <a:rPr lang="en-IE" sz="2800" b="0" i="1" smtClean="0">
                            <a:solidFill>
                              <a:srgbClr val="FFC000"/>
                            </a:solidFill>
                            <a:latin typeface="Cambria Math"/>
                          </a:rPr>
                          <m:t>𝐴</m:t>
                        </m:r>
                      </m:sub>
                    </m:sSub>
                  </m:oMath>
                </a14:m>
                <a:r>
                  <a:rPr lang="en-IE" sz="2800" dirty="0" smtClean="0">
                    <a:solidFill>
                      <a:srgbClr val="FFC000"/>
                    </a:solidFill>
                  </a:rPr>
                  <a:t>: p</a:t>
                </a:r>
                <a14:m>
                  <m:oMath xmlns:m="http://schemas.openxmlformats.org/officeDocument/2006/math">
                    <m:r>
                      <a:rPr lang="en-IE" sz="2800" i="1" dirty="0" smtClean="0">
                        <a:solidFill>
                          <a:srgbClr val="FFC000"/>
                        </a:solidFill>
                        <a:latin typeface="Cambria Math"/>
                        <a:ea typeface="Cambria Math"/>
                      </a:rPr>
                      <m:t>≠</m:t>
                    </m:r>
                  </m:oMath>
                </a14:m>
                <a:r>
                  <a:rPr lang="en-IE" sz="2800" dirty="0" smtClean="0">
                    <a:solidFill>
                      <a:srgbClr val="FFC000"/>
                    </a:solidFill>
                  </a:rPr>
                  <a:t>0.24</a:t>
                </a:r>
                <a:endParaRPr lang="en-IE" sz="2800" dirty="0">
                  <a:solidFill>
                    <a:srgbClr val="FFC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3768" y="5908495"/>
                <a:ext cx="2232248" cy="523220"/>
              </a:xfrm>
              <a:prstGeom prst="rect">
                <a:avLst/>
              </a:prstGeom>
              <a:blipFill rotWithShape="1">
                <a:blip r:embed="rId4"/>
                <a:stretch>
                  <a:fillRect t="-10465" b="-32558"/>
                </a:stretch>
              </a:blipFill>
            </p:spPr>
            <p:txBody>
              <a:bodyPr/>
              <a:lstStyle/>
              <a:p>
                <a:r>
                  <a:rPr lang="en-IE">
                    <a:noFill/>
                  </a:rPr>
                  <a:t> </a:t>
                </a:r>
              </a:p>
            </p:txBody>
          </p:sp>
        </mc:Fallback>
      </mc:AlternateContent>
      <p:sp>
        <p:nvSpPr>
          <p:cNvPr id="7" name="TextBox 6"/>
          <p:cNvSpPr txBox="1"/>
          <p:nvPr/>
        </p:nvSpPr>
        <p:spPr>
          <a:xfrm>
            <a:off x="4427984" y="5961474"/>
            <a:ext cx="4248472" cy="707886"/>
          </a:xfrm>
          <a:prstGeom prst="rect">
            <a:avLst/>
          </a:prstGeom>
          <a:noFill/>
        </p:spPr>
        <p:txBody>
          <a:bodyPr wrap="square" rtlCol="0">
            <a:spAutoFit/>
          </a:bodyPr>
          <a:lstStyle/>
          <a:p>
            <a:pPr algn="ctr"/>
            <a:r>
              <a:rPr lang="en-IE" sz="2000" dirty="0" smtClean="0">
                <a:solidFill>
                  <a:srgbClr val="FFC000"/>
                </a:solidFill>
              </a:rPr>
              <a:t>intermediate step to help students with language</a:t>
            </a:r>
            <a:endParaRPr lang="en-IE" sz="2000" dirty="0">
              <a:solidFill>
                <a:srgbClr val="FFC000"/>
              </a:solidFill>
            </a:endParaRPr>
          </a:p>
        </p:txBody>
      </p:sp>
      <p:grpSp>
        <p:nvGrpSpPr>
          <p:cNvPr id="10" name="Group 9"/>
          <p:cNvGrpSpPr/>
          <p:nvPr/>
        </p:nvGrpSpPr>
        <p:grpSpPr>
          <a:xfrm>
            <a:off x="8639944" y="2781439"/>
            <a:ext cx="7670429" cy="1764196"/>
            <a:chOff x="8639944" y="2781439"/>
            <a:chExt cx="7670429" cy="1764196"/>
          </a:xfrm>
        </p:grpSpPr>
        <mc:AlternateContent xmlns:mc="http://schemas.openxmlformats.org/markup-compatibility/2006" xmlns:a14="http://schemas.microsoft.com/office/drawing/2010/main">
          <mc:Choice Requires="a14">
            <p:sp>
              <p:nvSpPr>
                <p:cNvPr id="5" name="Rectangle 4"/>
                <p:cNvSpPr/>
                <p:nvPr/>
              </p:nvSpPr>
              <p:spPr>
                <a:xfrm>
                  <a:off x="9144000" y="3159480"/>
                  <a:ext cx="7166373" cy="10081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E" dirty="0"/>
                    <a:t>The term “</a:t>
                  </a:r>
                  <a:r>
                    <a:rPr lang="en-IE" dirty="0">
                      <a:solidFill>
                        <a:schemeClr val="accent6">
                          <a:lumMod val="75000"/>
                        </a:schemeClr>
                      </a:solidFill>
                    </a:rPr>
                    <a:t>null </a:t>
                  </a:r>
                  <a:r>
                    <a:rPr lang="en-IE" dirty="0"/>
                    <a:t>hypothesis” comes from the idea of a “null effect” or “no change” so </a:t>
                  </a:r>
                  <a14:m>
                    <m:oMath xmlns:m="http://schemas.openxmlformats.org/officeDocument/2006/math">
                      <m:sSub>
                        <m:sSubPr>
                          <m:ctrlPr>
                            <a:rPr lang="en-IE" i="1">
                              <a:latin typeface="Cambria Math" panose="02040503050406030204" pitchFamily="18" charset="0"/>
                            </a:rPr>
                          </m:ctrlPr>
                        </m:sSubPr>
                        <m:e>
                          <m:r>
                            <a:rPr lang="en-IE" i="1">
                              <a:latin typeface="Cambria Math"/>
                            </a:rPr>
                            <m:t>𝐻</m:t>
                          </m:r>
                        </m:e>
                        <m:sub>
                          <m:r>
                            <a:rPr lang="en-IE" i="1">
                              <a:latin typeface="Cambria Math"/>
                            </a:rPr>
                            <m:t>0</m:t>
                          </m:r>
                        </m:sub>
                      </m:sSub>
                    </m:oMath>
                  </a14:m>
                  <a:r>
                    <a:rPr lang="en-IE" dirty="0"/>
                    <a:t> should be stated as such i.e. as a statement of no change.</a:t>
                  </a:r>
                </a:p>
              </p:txBody>
            </p:sp>
          </mc:Choice>
          <mc:Fallback xmlns="">
            <p:sp>
              <p:nvSpPr>
                <p:cNvPr id="5" name="Rectangle 4"/>
                <p:cNvSpPr>
                  <a:spLocks noRot="1" noChangeAspect="1" noMove="1" noResize="1" noEditPoints="1" noAdjustHandles="1" noChangeArrowheads="1" noChangeShapeType="1" noTextEdit="1"/>
                </p:cNvSpPr>
                <p:nvPr/>
              </p:nvSpPr>
              <p:spPr>
                <a:xfrm>
                  <a:off x="9144000" y="3159480"/>
                  <a:ext cx="7166373" cy="1008112"/>
                </a:xfrm>
                <a:prstGeom prst="rect">
                  <a:avLst/>
                </a:prstGeom>
                <a:blipFill rotWithShape="1">
                  <a:blip r:embed="rId5"/>
                  <a:stretch>
                    <a:fillRect l="-508"/>
                  </a:stretch>
                </a:blipFill>
              </p:spPr>
              <p:txBody>
                <a:bodyPr/>
                <a:lstStyle/>
                <a:p>
                  <a:r>
                    <a:rPr lang="en-IE">
                      <a:noFill/>
                    </a:rPr>
                    <a:t> </a:t>
                  </a:r>
                </a:p>
              </p:txBody>
            </p:sp>
          </mc:Fallback>
        </mc:AlternateContent>
        <p:sp>
          <p:nvSpPr>
            <p:cNvPr id="8" name="Rounded Rectangle 7"/>
            <p:cNvSpPr/>
            <p:nvPr/>
          </p:nvSpPr>
          <p:spPr>
            <a:xfrm rot="16200000">
              <a:off x="8009874" y="3411509"/>
              <a:ext cx="1764196" cy="5040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E" dirty="0" smtClean="0"/>
                <a:t>Null Hypothesis</a:t>
              </a:r>
              <a:endParaRPr lang="en-IE" dirty="0"/>
            </a:p>
          </p:txBody>
        </p:sp>
      </p:grpSp>
    </p:spTree>
    <p:extLst>
      <p:ext uri="{BB962C8B-B14F-4D97-AF65-F5344CB8AC3E}">
        <p14:creationId xmlns:p14="http://schemas.microsoft.com/office/powerpoint/2010/main" val="265151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10"/>
                    </p:tgtEl>
                  </p:cond>
                </p:stCondLst>
                <p:endSync evt="end" delay="0">
                  <p:rtn val="all"/>
                </p:endSync>
                <p:childTnLst>
                  <p:par>
                    <p:cTn id="36" fill="hold">
                      <p:stCondLst>
                        <p:cond delay="0"/>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3.33333E-6 -1.48148E-6 L -0.87413 -1.48148E-6 " pathEditMode="relative" rAng="0" ptsTypes="AA">
                                      <p:cBhvr>
                                        <p:cTn id="39" dur="2000" fill="hold"/>
                                        <p:tgtEl>
                                          <p:spTgt spid="10"/>
                                        </p:tgtEl>
                                        <p:attrNameLst>
                                          <p:attrName>ppt_x</p:attrName>
                                          <p:attrName>ppt_y</p:attrName>
                                        </p:attrNameLst>
                                      </p:cBhvr>
                                      <p:rCtr x="-43715" y="0"/>
                                    </p:animMotion>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87414 2.22222E-6 L 0.00208 2.22222E-6 " pathEditMode="relative" rAng="0" ptsTypes="AA">
                                      <p:cBhvr>
                                        <p:cTn id="43" dur="2000" fill="hold"/>
                                        <p:tgtEl>
                                          <p:spTgt spid="10"/>
                                        </p:tgtEl>
                                        <p:attrNameLst>
                                          <p:attrName>ppt_x</p:attrName>
                                          <p:attrName>ppt_y</p:attrName>
                                        </p:attrNameLst>
                                      </p:cBhvr>
                                      <p:rCtr x="43802" y="0"/>
                                    </p:animMotion>
                                  </p:childTnLst>
                                </p:cTn>
                              </p:par>
                            </p:childTnLst>
                          </p:cTn>
                        </p:par>
                      </p:childTnLst>
                    </p:cTn>
                  </p:par>
                </p:childTnLst>
              </p:cTn>
              <p:nextCondLst>
                <p:cond evt="onClick" delay="0">
                  <p:tgtEl>
                    <p:spTgt spid="10"/>
                  </p:tgtEl>
                </p:cond>
              </p:nextCondLst>
            </p:seq>
          </p:childTnLst>
        </p:cTn>
      </p:par>
    </p:tnLst>
    <p:bldLst>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Overview</a:t>
            </a:r>
            <a:endParaRPr lang="en-IE" dirty="0"/>
          </a:p>
        </p:txBody>
      </p:sp>
      <p:sp>
        <p:nvSpPr>
          <p:cNvPr id="3" name="Content Placeholder 2"/>
          <p:cNvSpPr>
            <a:spLocks noGrp="1"/>
          </p:cNvSpPr>
          <p:nvPr>
            <p:ph sz="half" idx="1"/>
          </p:nvPr>
        </p:nvSpPr>
        <p:spPr>
          <a:xfrm>
            <a:off x="457200" y="1600200"/>
            <a:ext cx="3898776" cy="4997152"/>
          </a:xfrm>
        </p:spPr>
        <p:txBody>
          <a:bodyPr>
            <a:normAutofit lnSpcReduction="10000"/>
          </a:bodyPr>
          <a:lstStyle/>
          <a:p>
            <a:pPr marL="0" indent="0">
              <a:buNone/>
            </a:pPr>
            <a:r>
              <a:rPr lang="en-IE" b="1" dirty="0" smtClean="0"/>
              <a:t>L.C. O.L.</a:t>
            </a:r>
          </a:p>
          <a:p>
            <a:pPr marL="514350" indent="-514350">
              <a:buFont typeface="+mj-lt"/>
              <a:buAutoNum type="arabicPeriod"/>
            </a:pPr>
            <a:r>
              <a:rPr lang="en-IE" sz="2200" dirty="0" smtClean="0"/>
              <a:t>Sampling variability</a:t>
            </a:r>
          </a:p>
          <a:p>
            <a:pPr marL="514350" indent="-514350">
              <a:buFont typeface="+mj-lt"/>
              <a:buAutoNum type="arabicPeriod"/>
            </a:pPr>
            <a:r>
              <a:rPr lang="en-IE" sz="2200" dirty="0" smtClean="0"/>
              <a:t>Confidence intervals for population proportion.</a:t>
            </a:r>
          </a:p>
          <a:p>
            <a:pPr marL="514350" indent="-514350">
              <a:buFont typeface="+mj-lt"/>
              <a:buAutoNum type="arabicPeriod"/>
            </a:pPr>
            <a:r>
              <a:rPr lang="en-IE" sz="2200" dirty="0" smtClean="0"/>
              <a:t>Hypothesis testing using confidence intervals</a:t>
            </a:r>
          </a:p>
        </p:txBody>
      </p:sp>
      <p:sp>
        <p:nvSpPr>
          <p:cNvPr id="4" name="Content Placeholder 3"/>
          <p:cNvSpPr>
            <a:spLocks noGrp="1"/>
          </p:cNvSpPr>
          <p:nvPr>
            <p:ph sz="half" idx="2"/>
          </p:nvPr>
        </p:nvSpPr>
        <p:spPr>
          <a:xfrm>
            <a:off x="4427984" y="1600200"/>
            <a:ext cx="4258816" cy="4997152"/>
          </a:xfrm>
        </p:spPr>
        <p:txBody>
          <a:bodyPr>
            <a:normAutofit lnSpcReduction="10000"/>
          </a:bodyPr>
          <a:lstStyle/>
          <a:p>
            <a:pPr marL="0" indent="0">
              <a:buNone/>
            </a:pPr>
            <a:r>
              <a:rPr lang="en-IE" b="1" dirty="0" smtClean="0"/>
              <a:t>L.C. H.L.</a:t>
            </a:r>
          </a:p>
          <a:p>
            <a:pPr marL="514350" indent="-514350">
              <a:buFont typeface="+mj-lt"/>
              <a:buAutoNum type="arabicPeriod"/>
            </a:pPr>
            <a:r>
              <a:rPr lang="en-IE" sz="2200" dirty="0" smtClean="0"/>
              <a:t>Normal distribution</a:t>
            </a:r>
          </a:p>
          <a:p>
            <a:pPr marL="514350" indent="-514350">
              <a:buFont typeface="+mj-lt"/>
              <a:buAutoNum type="arabicPeriod"/>
            </a:pPr>
            <a:r>
              <a:rPr lang="en-IE" sz="2200" dirty="0" smtClean="0"/>
              <a:t>Sampling variability</a:t>
            </a:r>
          </a:p>
          <a:p>
            <a:pPr marL="514350" indent="-514350">
              <a:buFont typeface="+mj-lt"/>
              <a:buAutoNum type="arabicPeriod"/>
            </a:pPr>
            <a:r>
              <a:rPr lang="en-IE" sz="2200" dirty="0" smtClean="0"/>
              <a:t>Distribution of sample means</a:t>
            </a:r>
          </a:p>
          <a:p>
            <a:pPr marL="514350" indent="-514350">
              <a:buFont typeface="+mj-lt"/>
              <a:buAutoNum type="arabicPeriod"/>
            </a:pPr>
            <a:r>
              <a:rPr lang="en-IE" sz="2200" dirty="0" smtClean="0"/>
              <a:t>Confidence interval for population mean</a:t>
            </a:r>
          </a:p>
          <a:p>
            <a:pPr marL="514350" indent="-514350">
              <a:buFont typeface="+mj-lt"/>
              <a:buAutoNum type="arabicPeriod"/>
            </a:pPr>
            <a:r>
              <a:rPr lang="en-IE" sz="2200" dirty="0" smtClean="0"/>
              <a:t>Distribution of sample proportions</a:t>
            </a:r>
          </a:p>
          <a:p>
            <a:pPr marL="514350" indent="-514350">
              <a:buFont typeface="+mj-lt"/>
              <a:buAutoNum type="arabicPeriod"/>
            </a:pPr>
            <a:r>
              <a:rPr lang="en-IE" sz="2200" dirty="0" smtClean="0"/>
              <a:t>Confidence interval for population proportion</a:t>
            </a:r>
          </a:p>
          <a:p>
            <a:pPr marL="514350" indent="-514350">
              <a:buFont typeface="+mj-lt"/>
              <a:buAutoNum type="arabicPeriod"/>
            </a:pPr>
            <a:r>
              <a:rPr lang="en-IE" sz="2200" dirty="0" smtClean="0"/>
              <a:t>The margin of error</a:t>
            </a:r>
          </a:p>
          <a:p>
            <a:pPr marL="514350" indent="-514350">
              <a:buFont typeface="+mj-lt"/>
              <a:buAutoNum type="arabicPeriod"/>
            </a:pPr>
            <a:r>
              <a:rPr lang="en-IE" sz="2200" dirty="0" smtClean="0"/>
              <a:t>Hypothesis testing using p-values</a:t>
            </a:r>
            <a:endParaRPr lang="en-IE" sz="2200" dirty="0"/>
          </a:p>
        </p:txBody>
      </p:sp>
      <p:sp>
        <p:nvSpPr>
          <p:cNvPr id="7" name="Right Arrow 6">
            <a:hlinkClick r:id="rId2" action="ppaction://hlinksldjump"/>
          </p:cNvPr>
          <p:cNvSpPr/>
          <p:nvPr/>
        </p:nvSpPr>
        <p:spPr>
          <a:xfrm>
            <a:off x="3895203" y="1651604"/>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ight Arrow 7">
            <a:hlinkClick r:id="rId3" action="ppaction://hlinksldjump"/>
          </p:cNvPr>
          <p:cNvSpPr/>
          <p:nvPr/>
        </p:nvSpPr>
        <p:spPr>
          <a:xfrm>
            <a:off x="3895203" y="2077950"/>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a:hlinkClick r:id="rId4" action="ppaction://hlinksldjump"/>
          </p:cNvPr>
          <p:cNvSpPr/>
          <p:nvPr/>
        </p:nvSpPr>
        <p:spPr>
          <a:xfrm>
            <a:off x="3895203" y="2872360"/>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Right Arrow 9">
            <a:hlinkClick r:id="rId5" action="ppaction://hlinksldjump"/>
          </p:cNvPr>
          <p:cNvSpPr/>
          <p:nvPr/>
        </p:nvSpPr>
        <p:spPr>
          <a:xfrm>
            <a:off x="3895203" y="3474716"/>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ight Arrow 10">
            <a:hlinkClick r:id="rId6" action="ppaction://hlinksldjump"/>
          </p:cNvPr>
          <p:cNvSpPr/>
          <p:nvPr/>
        </p:nvSpPr>
        <p:spPr>
          <a:xfrm>
            <a:off x="8172380" y="2096789"/>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ight Arrow 11">
            <a:hlinkClick r:id="rId7" action="ppaction://hlinksldjump"/>
          </p:cNvPr>
          <p:cNvSpPr/>
          <p:nvPr/>
        </p:nvSpPr>
        <p:spPr>
          <a:xfrm>
            <a:off x="8172380" y="2512320"/>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ight Arrow 12">
            <a:hlinkClick r:id="rId8" action="ppaction://hlinksldjump"/>
          </p:cNvPr>
          <p:cNvSpPr/>
          <p:nvPr/>
        </p:nvSpPr>
        <p:spPr>
          <a:xfrm>
            <a:off x="8172380" y="3140968"/>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Right Arrow 14">
            <a:hlinkClick r:id="rId9" action="ppaction://hlinksldjump"/>
          </p:cNvPr>
          <p:cNvSpPr/>
          <p:nvPr/>
        </p:nvSpPr>
        <p:spPr>
          <a:xfrm>
            <a:off x="8172380" y="3815332"/>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Right Arrow 15">
            <a:hlinkClick r:id="rId10" action="ppaction://hlinksldjump"/>
          </p:cNvPr>
          <p:cNvSpPr/>
          <p:nvPr/>
        </p:nvSpPr>
        <p:spPr>
          <a:xfrm>
            <a:off x="8172380" y="4437112"/>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Right Arrow 16">
            <a:hlinkClick r:id="rId11" action="ppaction://hlinksldjump"/>
          </p:cNvPr>
          <p:cNvSpPr/>
          <p:nvPr/>
        </p:nvSpPr>
        <p:spPr>
          <a:xfrm>
            <a:off x="8172380" y="5013176"/>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ight Arrow 17">
            <a:hlinkClick r:id="rId12" action="ppaction://hlinksldjump"/>
          </p:cNvPr>
          <p:cNvSpPr/>
          <p:nvPr/>
        </p:nvSpPr>
        <p:spPr>
          <a:xfrm>
            <a:off x="8172380" y="5517232"/>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Right Arrow 18">
            <a:hlinkClick r:id="rId13" action="ppaction://hlinksldjump"/>
          </p:cNvPr>
          <p:cNvSpPr/>
          <p:nvPr/>
        </p:nvSpPr>
        <p:spPr>
          <a:xfrm>
            <a:off x="8172380" y="6165304"/>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Right Arrow 19">
            <a:hlinkClick r:id="rId14" action="ppaction://hlinksldjump"/>
          </p:cNvPr>
          <p:cNvSpPr/>
          <p:nvPr/>
        </p:nvSpPr>
        <p:spPr>
          <a:xfrm>
            <a:off x="8172400" y="1648224"/>
            <a:ext cx="360040" cy="340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389870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Hypothesis tests</a:t>
            </a:r>
            <a:endParaRPr lang="en-IE" dirty="0"/>
          </a:p>
        </p:txBody>
      </p:sp>
      <p:sp>
        <p:nvSpPr>
          <p:cNvPr id="3" name="Content Placeholder 2"/>
          <p:cNvSpPr>
            <a:spLocks noGrp="1"/>
          </p:cNvSpPr>
          <p:nvPr>
            <p:ph idx="1"/>
          </p:nvPr>
        </p:nvSpPr>
        <p:spPr/>
        <p:txBody>
          <a:bodyPr>
            <a:normAutofit/>
          </a:bodyPr>
          <a:lstStyle/>
          <a:p>
            <a:pPr marL="0" indent="0">
              <a:buNone/>
            </a:pPr>
            <a:r>
              <a:rPr lang="en-IE" sz="2400" u="sng" dirty="0" smtClean="0"/>
              <a:t>Step 2. </a:t>
            </a:r>
            <a:r>
              <a:rPr lang="en-IE" sz="2400" dirty="0" smtClean="0"/>
              <a:t>Build a 95% confidence interval for the population proportion.</a:t>
            </a:r>
          </a:p>
          <a:p>
            <a:pPr marL="0" indent="0">
              <a:buNone/>
            </a:pPr>
            <a:endParaRPr lang="en-IE" sz="2400" dirty="0"/>
          </a:p>
          <a:p>
            <a:pPr marL="0" indent="0">
              <a:buNone/>
            </a:pPr>
            <a:endParaRPr lang="en-IE" sz="2400" dirty="0" smtClean="0"/>
          </a:p>
          <a:p>
            <a:pPr marL="0" indent="0">
              <a:buNone/>
            </a:pPr>
            <a:endParaRPr lang="en-IE" sz="2400" dirty="0"/>
          </a:p>
          <a:p>
            <a:pPr marL="0" indent="0">
              <a:buNone/>
            </a:pPr>
            <a:endParaRPr lang="en-IE" sz="2400" dirty="0" smtClean="0"/>
          </a:p>
          <a:p>
            <a:pPr marL="0" indent="0">
              <a:buNone/>
            </a:pPr>
            <a:r>
              <a:rPr lang="en-IE" sz="2400" u="sng" dirty="0" smtClean="0"/>
              <a:t>Step 3.</a:t>
            </a:r>
            <a:r>
              <a:rPr lang="en-IE" sz="2400" dirty="0" smtClean="0"/>
              <a:t> Make conclusion based on whether hypothesised proportion is inside or outside the confidence interval.</a:t>
            </a:r>
            <a:endParaRPr lang="en-IE" sz="2400" dirty="0"/>
          </a:p>
        </p:txBody>
      </p:sp>
      <mc:AlternateContent xmlns:mc="http://schemas.openxmlformats.org/markup-compatibility/2006" xmlns:a14="http://schemas.microsoft.com/office/drawing/2010/main">
        <mc:Choice Requires="a14">
          <p:sp>
            <p:nvSpPr>
              <p:cNvPr id="4" name="TextBox 3"/>
              <p:cNvSpPr txBox="1"/>
              <p:nvPr/>
            </p:nvSpPr>
            <p:spPr>
              <a:xfrm>
                <a:off x="611560" y="2348880"/>
                <a:ext cx="7920880" cy="1006879"/>
              </a:xfrm>
              <a:prstGeom prst="rect">
                <a:avLst/>
              </a:prstGeom>
              <a:noFill/>
            </p:spPr>
            <p:txBody>
              <a:bodyPr wrap="square" rtlCol="0">
                <a:spAutoFit/>
              </a:bodyPr>
              <a:lstStyle/>
              <a:p>
                <a:r>
                  <a:rPr lang="en-IE" sz="2400" dirty="0" smtClean="0">
                    <a:solidFill>
                      <a:srgbClr val="FFFF00"/>
                    </a:solidFill>
                    <a:latin typeface="Century" panose="02040604050505020304" pitchFamily="18" charset="0"/>
                  </a:rPr>
                  <a:t>I am 95% confident that the population proportion lies between </a:t>
                </a:r>
                <a14:m>
                  <m:oMath xmlns:m="http://schemas.openxmlformats.org/officeDocument/2006/math">
                    <m:f>
                      <m:fPr>
                        <m:ctrlPr>
                          <a:rPr lang="en-IE" sz="2400" i="1" smtClean="0">
                            <a:solidFill>
                              <a:srgbClr val="FFFF00"/>
                            </a:solidFill>
                            <a:latin typeface="Cambria Math" panose="02040503050406030204" pitchFamily="18" charset="0"/>
                          </a:rPr>
                        </m:ctrlPr>
                      </m:fPr>
                      <m:num>
                        <m:r>
                          <a:rPr lang="en-IE" sz="2400" b="0" i="1" smtClean="0">
                            <a:solidFill>
                              <a:srgbClr val="FFFF00"/>
                            </a:solidFill>
                            <a:latin typeface="Cambria Math"/>
                          </a:rPr>
                          <m:t>243</m:t>
                        </m:r>
                      </m:num>
                      <m:den>
                        <m:r>
                          <a:rPr lang="en-IE" sz="2400" b="0" i="1" smtClean="0">
                            <a:solidFill>
                              <a:srgbClr val="FFFF00"/>
                            </a:solidFill>
                            <a:latin typeface="Cambria Math"/>
                          </a:rPr>
                          <m:t>1111</m:t>
                        </m:r>
                      </m:den>
                    </m:f>
                    <m:r>
                      <a:rPr lang="en-IE" sz="2400" b="0" i="0" smtClean="0">
                        <a:solidFill>
                          <a:srgbClr val="FFFF00"/>
                        </a:solidFill>
                        <a:latin typeface="Cambria Math"/>
                      </a:rPr>
                      <m:t>−</m:t>
                    </m:r>
                    <m:f>
                      <m:fPr>
                        <m:ctrlPr>
                          <a:rPr lang="en-IE" sz="2400" b="0" i="1" smtClean="0">
                            <a:solidFill>
                              <a:srgbClr val="FFFF00"/>
                            </a:solidFill>
                            <a:latin typeface="Cambria Math" panose="02040503050406030204" pitchFamily="18" charset="0"/>
                          </a:rPr>
                        </m:ctrlPr>
                      </m:fPr>
                      <m:num>
                        <m:r>
                          <a:rPr lang="en-IE" sz="2400" b="0" i="1" smtClean="0">
                            <a:solidFill>
                              <a:srgbClr val="FFFF00"/>
                            </a:solidFill>
                            <a:latin typeface="Cambria Math"/>
                          </a:rPr>
                          <m:t>1</m:t>
                        </m:r>
                      </m:num>
                      <m:den>
                        <m:rad>
                          <m:radPr>
                            <m:degHide m:val="on"/>
                            <m:ctrlPr>
                              <a:rPr lang="en-IE" sz="2400" b="0" i="1" smtClean="0">
                                <a:solidFill>
                                  <a:srgbClr val="FFFF00"/>
                                </a:solidFill>
                                <a:latin typeface="Cambria Math" panose="02040503050406030204" pitchFamily="18" charset="0"/>
                              </a:rPr>
                            </m:ctrlPr>
                          </m:radPr>
                          <m:deg/>
                          <m:e>
                            <m:r>
                              <a:rPr lang="en-IE" sz="2400" b="0" i="1" smtClean="0">
                                <a:solidFill>
                                  <a:srgbClr val="FFFF00"/>
                                </a:solidFill>
                                <a:latin typeface="Cambria Math"/>
                              </a:rPr>
                              <m:t>1111</m:t>
                            </m:r>
                          </m:e>
                        </m:rad>
                      </m:den>
                    </m:f>
                  </m:oMath>
                </a14:m>
                <a:r>
                  <a:rPr lang="en-IE" sz="2400" dirty="0" smtClean="0">
                    <a:solidFill>
                      <a:srgbClr val="FFFF00"/>
                    </a:solidFill>
                    <a:latin typeface="Century" panose="02040604050505020304" pitchFamily="18" charset="0"/>
                  </a:rPr>
                  <a:t> and </a:t>
                </a:r>
                <a14:m>
                  <m:oMath xmlns:m="http://schemas.openxmlformats.org/officeDocument/2006/math">
                    <m:f>
                      <m:fPr>
                        <m:ctrlPr>
                          <a:rPr lang="en-IE" sz="2400" i="1">
                            <a:solidFill>
                              <a:srgbClr val="FFFF00"/>
                            </a:solidFill>
                            <a:latin typeface="Cambria Math" panose="02040503050406030204" pitchFamily="18" charset="0"/>
                          </a:rPr>
                        </m:ctrlPr>
                      </m:fPr>
                      <m:num>
                        <m:r>
                          <a:rPr lang="en-IE" sz="2400" i="1">
                            <a:solidFill>
                              <a:srgbClr val="FFFF00"/>
                            </a:solidFill>
                            <a:latin typeface="Cambria Math"/>
                          </a:rPr>
                          <m:t>243</m:t>
                        </m:r>
                      </m:num>
                      <m:den>
                        <m:r>
                          <a:rPr lang="en-IE" sz="2400" i="1">
                            <a:solidFill>
                              <a:srgbClr val="FFFF00"/>
                            </a:solidFill>
                            <a:latin typeface="Cambria Math"/>
                          </a:rPr>
                          <m:t>1111</m:t>
                        </m:r>
                      </m:den>
                    </m:f>
                    <m:r>
                      <a:rPr lang="en-IE" sz="2400" b="0" i="0" smtClean="0">
                        <a:solidFill>
                          <a:srgbClr val="FFFF00"/>
                        </a:solidFill>
                        <a:latin typeface="Cambria Math"/>
                      </a:rPr>
                      <m:t>+</m:t>
                    </m:r>
                    <m:f>
                      <m:fPr>
                        <m:ctrlPr>
                          <a:rPr lang="en-IE" sz="2400" i="1">
                            <a:solidFill>
                              <a:srgbClr val="FFFF00"/>
                            </a:solidFill>
                            <a:latin typeface="Cambria Math" panose="02040503050406030204" pitchFamily="18" charset="0"/>
                          </a:rPr>
                        </m:ctrlPr>
                      </m:fPr>
                      <m:num>
                        <m:r>
                          <a:rPr lang="en-IE" sz="2400" i="1">
                            <a:solidFill>
                              <a:srgbClr val="FFFF00"/>
                            </a:solidFill>
                            <a:latin typeface="Cambria Math"/>
                          </a:rPr>
                          <m:t>1</m:t>
                        </m:r>
                      </m:num>
                      <m:den>
                        <m:rad>
                          <m:radPr>
                            <m:degHide m:val="on"/>
                            <m:ctrlPr>
                              <a:rPr lang="en-IE" sz="2400" i="1">
                                <a:solidFill>
                                  <a:srgbClr val="FFFF00"/>
                                </a:solidFill>
                                <a:latin typeface="Cambria Math" panose="02040503050406030204" pitchFamily="18" charset="0"/>
                              </a:rPr>
                            </m:ctrlPr>
                          </m:radPr>
                          <m:deg/>
                          <m:e>
                            <m:r>
                              <a:rPr lang="en-IE" sz="2400" i="1">
                                <a:solidFill>
                                  <a:srgbClr val="FFFF00"/>
                                </a:solidFill>
                                <a:latin typeface="Cambria Math"/>
                              </a:rPr>
                              <m:t>1111</m:t>
                            </m:r>
                          </m:e>
                        </m:rad>
                      </m:den>
                    </m:f>
                  </m:oMath>
                </a14:m>
                <a:r>
                  <a:rPr lang="en-IE" sz="2400" dirty="0" smtClean="0">
                    <a:solidFill>
                      <a:srgbClr val="FFFF00"/>
                    </a:solidFill>
                    <a:latin typeface="Century" panose="02040604050505020304" pitchFamily="18"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611560" y="2348880"/>
                <a:ext cx="7920880" cy="1006879"/>
              </a:xfrm>
              <a:prstGeom prst="rect">
                <a:avLst/>
              </a:prstGeom>
              <a:blipFill rotWithShape="1">
                <a:blip r:embed="rId2"/>
                <a:stretch>
                  <a:fillRect l="-1154" t="-4848" r="-1154" b="-2424"/>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11560" y="3429000"/>
                <a:ext cx="7560840" cy="1200329"/>
              </a:xfrm>
              <a:prstGeom prst="rect">
                <a:avLst/>
              </a:prstGeom>
              <a:noFill/>
            </p:spPr>
            <p:txBody>
              <a:bodyPr wrap="square" rtlCol="0">
                <a:spAutoFit/>
              </a:bodyPr>
              <a:lstStyle/>
              <a:p>
                <a:r>
                  <a:rPr lang="en-IE" sz="2400" dirty="0" smtClean="0">
                    <a:solidFill>
                      <a:srgbClr val="FFFF00"/>
                    </a:solidFill>
                    <a:latin typeface="Century" panose="02040604050505020304" pitchFamily="18" charset="0"/>
                  </a:rPr>
                  <a:t>i.e. the 95% confidence interval for the population proportion is: </a:t>
                </a:r>
                <a14:m>
                  <m:oMath xmlns:m="http://schemas.openxmlformats.org/officeDocument/2006/math">
                    <m:r>
                      <a:rPr lang="en-IE" sz="2400" b="0" i="1" smtClean="0">
                        <a:solidFill>
                          <a:srgbClr val="FFFF00"/>
                        </a:solidFill>
                        <a:latin typeface="Cambria Math"/>
                      </a:rPr>
                      <m:t>0.1887</m:t>
                    </m:r>
                    <m:r>
                      <a:rPr lang="en-IE" sz="2400" b="0" i="1" smtClean="0">
                        <a:solidFill>
                          <a:srgbClr val="FFFF00"/>
                        </a:solidFill>
                        <a:latin typeface="Cambria Math"/>
                        <a:ea typeface="Cambria Math"/>
                      </a:rPr>
                      <m:t>≤</m:t>
                    </m:r>
                    <m:r>
                      <a:rPr lang="en-IE" sz="2400" b="0" i="1" smtClean="0">
                        <a:solidFill>
                          <a:srgbClr val="FFFF00"/>
                        </a:solidFill>
                        <a:latin typeface="Cambria Math"/>
                        <a:ea typeface="Cambria Math"/>
                      </a:rPr>
                      <m:t>𝑝</m:t>
                    </m:r>
                    <m:r>
                      <a:rPr lang="en-IE" sz="2400" b="0" i="1" smtClean="0">
                        <a:solidFill>
                          <a:srgbClr val="FFFF00"/>
                        </a:solidFill>
                        <a:latin typeface="Cambria Math"/>
                        <a:ea typeface="Cambria Math"/>
                      </a:rPr>
                      <m:t>≤0.2487</m:t>
                    </m:r>
                  </m:oMath>
                </a14:m>
                <a:endParaRPr lang="en-IE" sz="2400" dirty="0">
                  <a:solidFill>
                    <a:srgbClr val="FFFF00"/>
                  </a:solidFill>
                  <a:latin typeface="Century" panose="02040604050505020304" pitchFamily="18" charset="0"/>
                </a:endParaRPr>
              </a:p>
              <a:p>
                <a:endParaRPr lang="en-IE" sz="2400" dirty="0">
                  <a:latin typeface="Century" panose="020406040505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11560" y="3429000"/>
                <a:ext cx="7560840" cy="1200329"/>
              </a:xfrm>
              <a:prstGeom prst="rect">
                <a:avLst/>
              </a:prstGeom>
              <a:blipFill rotWithShape="1">
                <a:blip r:embed="rId3"/>
                <a:stretch>
                  <a:fillRect l="-1209" t="-4082"/>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11560" y="4820959"/>
                <a:ext cx="7560840" cy="1200329"/>
              </a:xfrm>
              <a:prstGeom prst="rect">
                <a:avLst/>
              </a:prstGeom>
              <a:noFill/>
            </p:spPr>
            <p:txBody>
              <a:bodyPr wrap="square" rtlCol="0">
                <a:spAutoFit/>
              </a:bodyPr>
              <a:lstStyle/>
              <a:p>
                <a:r>
                  <a:rPr lang="en-IE" sz="2400" dirty="0" smtClean="0">
                    <a:solidFill>
                      <a:srgbClr val="FFFF00"/>
                    </a:solidFill>
                    <a:latin typeface="Century" panose="02040604050505020304" pitchFamily="18" charset="0"/>
                  </a:rPr>
                  <a:t>Since </a:t>
                </a:r>
                <a14:m>
                  <m:oMath xmlns:m="http://schemas.openxmlformats.org/officeDocument/2006/math">
                    <m:r>
                      <a:rPr lang="en-IE" sz="2400" b="0" i="1" smtClean="0">
                        <a:solidFill>
                          <a:srgbClr val="FFFF00"/>
                        </a:solidFill>
                        <a:latin typeface="Cambria Math"/>
                      </a:rPr>
                      <m:t>𝑝</m:t>
                    </m:r>
                    <m:r>
                      <a:rPr lang="en-IE" sz="2400" b="0" i="1" smtClean="0">
                        <a:solidFill>
                          <a:srgbClr val="FFFF00"/>
                        </a:solidFill>
                        <a:latin typeface="Cambria Math"/>
                      </a:rPr>
                      <m:t>=0.24</m:t>
                    </m:r>
                  </m:oMath>
                </a14:m>
                <a:r>
                  <a:rPr lang="en-IE" sz="2400" dirty="0" smtClean="0">
                    <a:solidFill>
                      <a:srgbClr val="FFFF00"/>
                    </a:solidFill>
                    <a:latin typeface="Century" panose="02040604050505020304" pitchFamily="18" charset="0"/>
                  </a:rPr>
                  <a:t> is within the 95% confidence interval I fail to reject the null hypothesis.</a:t>
                </a:r>
                <a:endParaRPr lang="en-IE" sz="2400" dirty="0">
                  <a:solidFill>
                    <a:srgbClr val="FFFF00"/>
                  </a:solidFill>
                  <a:latin typeface="Century" panose="02040604050505020304" pitchFamily="18" charset="0"/>
                </a:endParaRPr>
              </a:p>
              <a:p>
                <a:endParaRPr lang="en-IE" sz="2400" dirty="0">
                  <a:latin typeface="Century" panose="020406040505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11560" y="4820959"/>
                <a:ext cx="7560840" cy="1200329"/>
              </a:xfrm>
              <a:prstGeom prst="rect">
                <a:avLst/>
              </a:prstGeom>
              <a:blipFill rotWithShape="1">
                <a:blip r:embed="rId4"/>
                <a:stretch>
                  <a:fillRect l="-1209" t="-4061" r="-967"/>
                </a:stretch>
              </a:blipFill>
            </p:spPr>
            <p:txBody>
              <a:bodyPr/>
              <a:lstStyle/>
              <a:p>
                <a:r>
                  <a:rPr lang="en-IE">
                    <a:noFill/>
                  </a:rPr>
                  <a:t> </a:t>
                </a:r>
              </a:p>
            </p:txBody>
          </p:sp>
        </mc:Fallback>
      </mc:AlternateContent>
      <p:sp>
        <p:nvSpPr>
          <p:cNvPr id="7" name="TextBox 6"/>
          <p:cNvSpPr txBox="1"/>
          <p:nvPr/>
        </p:nvSpPr>
        <p:spPr>
          <a:xfrm>
            <a:off x="611560" y="5685055"/>
            <a:ext cx="7560840" cy="1200329"/>
          </a:xfrm>
          <a:prstGeom prst="rect">
            <a:avLst/>
          </a:prstGeom>
          <a:noFill/>
        </p:spPr>
        <p:txBody>
          <a:bodyPr wrap="square" rtlCol="0">
            <a:spAutoFit/>
          </a:bodyPr>
          <a:lstStyle/>
          <a:p>
            <a:r>
              <a:rPr lang="en-IE" sz="2400" dirty="0" smtClean="0">
                <a:solidFill>
                  <a:srgbClr val="FFFF00"/>
                </a:solidFill>
                <a:latin typeface="Century" panose="02040604050505020304" pitchFamily="18" charset="0"/>
              </a:rPr>
              <a:t>There is insufficient evidence to reject the party’s claim at the 5% significance level.</a:t>
            </a:r>
            <a:endParaRPr lang="en-IE" sz="2400" dirty="0">
              <a:solidFill>
                <a:srgbClr val="FFFF00"/>
              </a:solidFill>
              <a:latin typeface="Century" panose="02040604050505020304" pitchFamily="18" charset="0"/>
            </a:endParaRPr>
          </a:p>
          <a:p>
            <a:endParaRPr lang="en-IE" sz="2400" dirty="0">
              <a:latin typeface="Century" panose="02040604050505020304" pitchFamily="18" charset="0"/>
            </a:endParaRPr>
          </a:p>
        </p:txBody>
      </p:sp>
    </p:spTree>
    <p:extLst>
      <p:ext uri="{BB962C8B-B14F-4D97-AF65-F5344CB8AC3E}">
        <p14:creationId xmlns:p14="http://schemas.microsoft.com/office/powerpoint/2010/main" val="37771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Hypothesis tests</a:t>
            </a:r>
            <a:endParaRPr lang="en-IE" dirty="0"/>
          </a:p>
        </p:txBody>
      </p:sp>
      <p:sp>
        <p:nvSpPr>
          <p:cNvPr id="3" name="Content Placeholder 2"/>
          <p:cNvSpPr>
            <a:spLocks noGrp="1"/>
          </p:cNvSpPr>
          <p:nvPr>
            <p:ph idx="1"/>
          </p:nvPr>
        </p:nvSpPr>
        <p:spPr>
          <a:xfrm>
            <a:off x="457200" y="1600200"/>
            <a:ext cx="8229600" cy="4637112"/>
          </a:xfrm>
        </p:spPr>
        <p:txBody>
          <a:bodyPr/>
          <a:lstStyle/>
          <a:p>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15053"/>
            <a:ext cx="8064896" cy="440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2"/>
          <a:stretch>
            <a:fillRect/>
          </a:stretch>
        </p:blipFill>
        <p:spPr>
          <a:xfrm>
            <a:off x="611560" y="3068959"/>
            <a:ext cx="8028417" cy="3053499"/>
          </a:xfrm>
          <a:prstGeom prst="rect">
            <a:avLst/>
          </a:prstGeom>
        </p:spPr>
      </p:pic>
    </p:spTree>
    <p:extLst>
      <p:ext uri="{BB962C8B-B14F-4D97-AF65-F5344CB8AC3E}">
        <p14:creationId xmlns:p14="http://schemas.microsoft.com/office/powerpoint/2010/main" val="3366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Inferential Statistics</a:t>
            </a:r>
            <a:endParaRPr lang="en-IE" dirty="0"/>
          </a:p>
        </p:txBody>
      </p:sp>
      <p:sp>
        <p:nvSpPr>
          <p:cNvPr id="3" name="Subtitle 2"/>
          <p:cNvSpPr>
            <a:spLocks noGrp="1"/>
          </p:cNvSpPr>
          <p:nvPr>
            <p:ph type="subTitle" idx="1"/>
          </p:nvPr>
        </p:nvSpPr>
        <p:spPr/>
        <p:txBody>
          <a:bodyPr/>
          <a:lstStyle/>
          <a:p>
            <a:r>
              <a:rPr lang="en-IE" dirty="0" smtClean="0"/>
              <a:t>Leaving Cert. Higher Level</a:t>
            </a:r>
            <a:endParaRPr lang="en-IE" dirty="0"/>
          </a:p>
        </p:txBody>
      </p:sp>
    </p:spTree>
    <p:extLst>
      <p:ext uri="{BB962C8B-B14F-4D97-AF65-F5344CB8AC3E}">
        <p14:creationId xmlns:p14="http://schemas.microsoft.com/office/powerpoint/2010/main" val="4250281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39552" y="2948947"/>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Gather data</a:t>
            </a:r>
            <a:endParaRPr lang="en-IE" dirty="0">
              <a:latin typeface="Century" panose="02040604050505020304" pitchFamily="18" charset="0"/>
            </a:endParaRPr>
          </a:p>
        </p:txBody>
      </p:sp>
      <p:sp>
        <p:nvSpPr>
          <p:cNvPr id="2" name="Title 1"/>
          <p:cNvSpPr>
            <a:spLocks noGrp="1"/>
          </p:cNvSpPr>
          <p:nvPr>
            <p:ph type="title"/>
          </p:nvPr>
        </p:nvSpPr>
        <p:spPr/>
        <p:txBody>
          <a:bodyPr/>
          <a:lstStyle/>
          <a:p>
            <a:r>
              <a:rPr lang="en-IE" dirty="0" smtClean="0"/>
              <a:t>Statistical Inference</a:t>
            </a:r>
            <a:endParaRPr lang="en-IE" dirty="0"/>
          </a:p>
        </p:txBody>
      </p:sp>
      <p:sp>
        <p:nvSpPr>
          <p:cNvPr id="3" name="Content Placeholder 2"/>
          <p:cNvSpPr>
            <a:spLocks noGrp="1"/>
          </p:cNvSpPr>
          <p:nvPr>
            <p:ph idx="1"/>
          </p:nvPr>
        </p:nvSpPr>
        <p:spPr/>
        <p:txBody>
          <a:bodyPr/>
          <a:lstStyle/>
          <a:p>
            <a:endParaRPr lang="en-IE" dirty="0"/>
          </a:p>
        </p:txBody>
      </p:sp>
      <p:sp>
        <p:nvSpPr>
          <p:cNvPr id="7" name="Rounded Rectangle 6"/>
          <p:cNvSpPr/>
          <p:nvPr/>
        </p:nvSpPr>
        <p:spPr>
          <a:xfrm>
            <a:off x="539552" y="5445224"/>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Draw conclusions</a:t>
            </a:r>
            <a:endParaRPr lang="en-IE" dirty="0">
              <a:latin typeface="Century" panose="02040604050505020304" pitchFamily="18" charset="0"/>
            </a:endParaRPr>
          </a:p>
        </p:txBody>
      </p:sp>
      <p:sp>
        <p:nvSpPr>
          <p:cNvPr id="8" name="Rounded Rectangle 7"/>
          <p:cNvSpPr/>
          <p:nvPr/>
        </p:nvSpPr>
        <p:spPr>
          <a:xfrm>
            <a:off x="539552" y="1700808"/>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Ask a question</a:t>
            </a:r>
            <a:endParaRPr lang="en-IE" dirty="0">
              <a:latin typeface="Century" panose="02040604050505020304" pitchFamily="18" charset="0"/>
            </a:endParaRPr>
          </a:p>
        </p:txBody>
      </p:sp>
      <p:sp>
        <p:nvSpPr>
          <p:cNvPr id="10" name="Rounded Rectangle 9"/>
          <p:cNvSpPr/>
          <p:nvPr/>
        </p:nvSpPr>
        <p:spPr>
          <a:xfrm>
            <a:off x="539552" y="4197086"/>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Analyse data</a:t>
            </a:r>
            <a:endParaRPr lang="en-IE" dirty="0">
              <a:latin typeface="Century" panose="02040604050505020304" pitchFamily="18" charset="0"/>
            </a:endParaRPr>
          </a:p>
        </p:txBody>
      </p:sp>
      <p:sp>
        <p:nvSpPr>
          <p:cNvPr id="16" name="Rounded Rectangle 15"/>
          <p:cNvSpPr/>
          <p:nvPr/>
        </p:nvSpPr>
        <p:spPr>
          <a:xfrm>
            <a:off x="539552" y="2948947"/>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Gather data</a:t>
            </a:r>
            <a:endParaRPr lang="en-IE" dirty="0">
              <a:latin typeface="Century" panose="02040604050505020304" pitchFamily="18" charset="0"/>
            </a:endParaRPr>
          </a:p>
        </p:txBody>
      </p:sp>
      <p:sp>
        <p:nvSpPr>
          <p:cNvPr id="17" name="Rounded Rectangle 16"/>
          <p:cNvSpPr/>
          <p:nvPr/>
        </p:nvSpPr>
        <p:spPr>
          <a:xfrm>
            <a:off x="539552" y="2948947"/>
            <a:ext cx="2367880" cy="1080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smtClean="0">
                <a:latin typeface="Century" panose="02040604050505020304" pitchFamily="18" charset="0"/>
              </a:rPr>
              <a:t>Gather data</a:t>
            </a:r>
            <a:endParaRPr lang="en-IE" dirty="0">
              <a:latin typeface="Century" panose="02040604050505020304" pitchFamily="18" charset="0"/>
            </a:endParaRPr>
          </a:p>
        </p:txBody>
      </p:sp>
      <p:sp>
        <p:nvSpPr>
          <p:cNvPr id="11" name="Down Arrow 10"/>
          <p:cNvSpPr/>
          <p:nvPr/>
        </p:nvSpPr>
        <p:spPr>
          <a:xfrm>
            <a:off x="1543472" y="2636912"/>
            <a:ext cx="360040" cy="6480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E"/>
          </a:p>
        </p:txBody>
      </p:sp>
      <p:sp>
        <p:nvSpPr>
          <p:cNvPr id="12" name="Down Arrow 11"/>
          <p:cNvSpPr/>
          <p:nvPr/>
        </p:nvSpPr>
        <p:spPr>
          <a:xfrm>
            <a:off x="1543472" y="3873050"/>
            <a:ext cx="360040" cy="6480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E"/>
          </a:p>
        </p:txBody>
      </p:sp>
      <p:sp>
        <p:nvSpPr>
          <p:cNvPr id="14" name="Down Arrow 13"/>
          <p:cNvSpPr/>
          <p:nvPr/>
        </p:nvSpPr>
        <p:spPr>
          <a:xfrm>
            <a:off x="1543472" y="5121188"/>
            <a:ext cx="360040" cy="6480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E"/>
          </a:p>
        </p:txBody>
      </p:sp>
      <p:sp>
        <p:nvSpPr>
          <p:cNvPr id="15" name="Rounded Rectangle 14"/>
          <p:cNvSpPr/>
          <p:nvPr/>
        </p:nvSpPr>
        <p:spPr>
          <a:xfrm>
            <a:off x="3347864" y="2636912"/>
            <a:ext cx="1440160" cy="6480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smtClean="0">
                <a:latin typeface="Century" panose="02040604050505020304" pitchFamily="18" charset="0"/>
              </a:rPr>
              <a:t>Census</a:t>
            </a:r>
            <a:endParaRPr lang="en-IE" dirty="0">
              <a:latin typeface="Century" panose="02040604050505020304" pitchFamily="18" charset="0"/>
            </a:endParaRPr>
          </a:p>
        </p:txBody>
      </p:sp>
      <p:sp>
        <p:nvSpPr>
          <p:cNvPr id="18" name="Rounded Rectangle 17"/>
          <p:cNvSpPr/>
          <p:nvPr/>
        </p:nvSpPr>
        <p:spPr>
          <a:xfrm>
            <a:off x="3347864" y="3717032"/>
            <a:ext cx="1440160" cy="6480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smtClean="0">
                <a:latin typeface="Century" panose="02040604050505020304" pitchFamily="18" charset="0"/>
              </a:rPr>
              <a:t>Sample</a:t>
            </a:r>
            <a:endParaRPr lang="en-IE" dirty="0">
              <a:latin typeface="Century" panose="02040604050505020304" pitchFamily="18" charset="0"/>
            </a:endParaRPr>
          </a:p>
        </p:txBody>
      </p:sp>
      <p:sp>
        <p:nvSpPr>
          <p:cNvPr id="19" name="Rounded Rectangle 18"/>
          <p:cNvSpPr/>
          <p:nvPr/>
        </p:nvSpPr>
        <p:spPr>
          <a:xfrm>
            <a:off x="3347864" y="3717032"/>
            <a:ext cx="1440160"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latin typeface="Century" panose="02040604050505020304" pitchFamily="18" charset="0"/>
              </a:rPr>
              <a:t>Sample</a:t>
            </a:r>
            <a:endParaRPr lang="en-IE" dirty="0">
              <a:latin typeface="Century" panose="02040604050505020304" pitchFamily="18" charset="0"/>
            </a:endParaRPr>
          </a:p>
        </p:txBody>
      </p:sp>
      <p:sp>
        <p:nvSpPr>
          <p:cNvPr id="20" name="Rounded Rectangle 19"/>
          <p:cNvSpPr/>
          <p:nvPr/>
        </p:nvSpPr>
        <p:spPr>
          <a:xfrm>
            <a:off x="3328432" y="4737146"/>
            <a:ext cx="5059992" cy="1248138"/>
          </a:xfrm>
          <a:prstGeom prst="roundRect">
            <a:avLst>
              <a:gd name="adj" fmla="val 918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latin typeface="Century" panose="02040604050505020304" pitchFamily="18" charset="0"/>
              </a:rPr>
              <a:t>Can we reliably use the results from a single sample to make conclusions about a population?</a:t>
            </a:r>
            <a:endParaRPr lang="en-IE" dirty="0">
              <a:latin typeface="Century" panose="020406040505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748" y="1700808"/>
            <a:ext cx="25527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05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8" grpId="0" animBg="1"/>
      <p:bldP spid="19"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Prior knowledge</a:t>
            </a:r>
            <a:endParaRPr lang="en-IE" dirty="0"/>
          </a:p>
        </p:txBody>
      </p:sp>
    </p:spTree>
    <p:extLst>
      <p:ext uri="{BB962C8B-B14F-4D97-AF65-F5344CB8AC3E}">
        <p14:creationId xmlns:p14="http://schemas.microsoft.com/office/powerpoint/2010/main" val="2428926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Normal Distribution</a:t>
            </a:r>
            <a:endParaRPr lang="en-IE" dirty="0"/>
          </a:p>
        </p:txBody>
      </p:sp>
      <p:sp>
        <p:nvSpPr>
          <p:cNvPr id="3" name="Content Placeholder 2"/>
          <p:cNvSpPr>
            <a:spLocks noGrp="1"/>
          </p:cNvSpPr>
          <p:nvPr>
            <p:ph idx="1"/>
          </p:nvPr>
        </p:nvSpPr>
        <p:spPr/>
        <p:txBody>
          <a:bodyPr/>
          <a:lstStyle/>
          <a:p>
            <a:endParaRPr lang="en-IE" dirty="0"/>
          </a:p>
        </p:txBody>
      </p:sp>
      <p:pic>
        <p:nvPicPr>
          <p:cNvPr id="1026" name="Picture 2" descr="http://www.famous-mathematicians.com/images/abraham-de-moivre.jpg"/>
          <p:cNvPicPr>
            <a:picLocks noChangeAspect="1" noChangeArrowheads="1"/>
          </p:cNvPicPr>
          <p:nvPr/>
        </p:nvPicPr>
        <p:blipFill rotWithShape="1">
          <a:blip r:embed="rId2">
            <a:extLst>
              <a:ext uri="{28A0092B-C50C-407E-A947-70E740481C1C}">
                <a14:useLocalDpi xmlns:a14="http://schemas.microsoft.com/office/drawing/2010/main" val="0"/>
              </a:ext>
            </a:extLst>
          </a:blip>
          <a:srcRect l="25559" t="3711" r="32611"/>
          <a:stretch/>
        </p:blipFill>
        <p:spPr bwMode="auto">
          <a:xfrm>
            <a:off x="539552" y="1628800"/>
            <a:ext cx="1711686" cy="2224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9/9b/Carl_Friedrich_Gaus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166" t="15920" r="8455" b="2720"/>
          <a:stretch/>
        </p:blipFill>
        <p:spPr bwMode="auto">
          <a:xfrm>
            <a:off x="2771999" y="1628800"/>
            <a:ext cx="1587080" cy="22243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larousse.fr/encyclopedie/data/images/1005054-Pierre_Simon_marquis_de_Laplace.jpg"/>
          <p:cNvPicPr>
            <a:picLocks noChangeAspect="1" noChangeArrowheads="1"/>
          </p:cNvPicPr>
          <p:nvPr/>
        </p:nvPicPr>
        <p:blipFill rotWithShape="1">
          <a:blip r:embed="rId2">
            <a:extLst>
              <a:ext uri="{28A0092B-C50C-407E-A947-70E740481C1C}">
                <a14:useLocalDpi xmlns:a14="http://schemas.microsoft.com/office/drawing/2010/main" val="0"/>
              </a:ext>
            </a:extLst>
          </a:blip>
          <a:srcRect l="21371" t="10264" r="22702" b="31680"/>
          <a:stretch/>
        </p:blipFill>
        <p:spPr bwMode="auto">
          <a:xfrm>
            <a:off x="4879840" y="1628800"/>
            <a:ext cx="1651379" cy="22119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ugentmemorie.be/sites/ugent/files/imagecache/Breedte-640px/foto/p01095.jpg"/>
          <p:cNvPicPr>
            <a:picLocks noChangeAspect="1" noChangeArrowheads="1"/>
          </p:cNvPicPr>
          <p:nvPr/>
        </p:nvPicPr>
        <p:blipFill rotWithShape="1">
          <a:blip r:embed="rId2">
            <a:extLst>
              <a:ext uri="{28A0092B-C50C-407E-A947-70E740481C1C}">
                <a14:useLocalDpi xmlns:a14="http://schemas.microsoft.com/office/drawing/2010/main" val="0"/>
              </a:ext>
            </a:extLst>
          </a:blip>
          <a:srcRect l="34298" t="6313" r="18481" b="38087"/>
          <a:stretch/>
        </p:blipFill>
        <p:spPr bwMode="auto">
          <a:xfrm>
            <a:off x="7051979" y="1628800"/>
            <a:ext cx="1596788" cy="2211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3270" y="3779748"/>
            <a:ext cx="1244251" cy="369332"/>
          </a:xfrm>
          <a:prstGeom prst="rect">
            <a:avLst/>
          </a:prstGeom>
          <a:noFill/>
        </p:spPr>
        <p:txBody>
          <a:bodyPr wrap="none" rtlCol="0">
            <a:spAutoFit/>
          </a:bodyPr>
          <a:lstStyle/>
          <a:p>
            <a:r>
              <a:rPr lang="en-IE" i="1" dirty="0">
                <a:solidFill>
                  <a:schemeClr val="bg1"/>
                </a:solidFill>
                <a:latin typeface="Century" panose="02040604050505020304" pitchFamily="18" charset="0"/>
              </a:rPr>
              <a:t>d</a:t>
            </a:r>
            <a:r>
              <a:rPr lang="en-IE" i="1" dirty="0" smtClean="0">
                <a:solidFill>
                  <a:schemeClr val="bg1"/>
                </a:solidFill>
                <a:latin typeface="Century" panose="02040604050505020304" pitchFamily="18" charset="0"/>
              </a:rPr>
              <a:t>e </a:t>
            </a:r>
            <a:r>
              <a:rPr lang="en-IE" i="1" dirty="0" err="1" smtClean="0">
                <a:solidFill>
                  <a:schemeClr val="bg1"/>
                </a:solidFill>
                <a:latin typeface="Century" panose="02040604050505020304" pitchFamily="18" charset="0"/>
              </a:rPr>
              <a:t>Moivre</a:t>
            </a:r>
            <a:endParaRPr lang="en-IE" i="1" dirty="0">
              <a:solidFill>
                <a:schemeClr val="bg1"/>
              </a:solidFill>
              <a:latin typeface="Century" panose="02040604050505020304" pitchFamily="18" charset="0"/>
            </a:endParaRPr>
          </a:p>
        </p:txBody>
      </p:sp>
      <p:sp>
        <p:nvSpPr>
          <p:cNvPr id="12" name="TextBox 11"/>
          <p:cNvSpPr txBox="1"/>
          <p:nvPr/>
        </p:nvSpPr>
        <p:spPr>
          <a:xfrm>
            <a:off x="3141385" y="3779748"/>
            <a:ext cx="848309" cy="369332"/>
          </a:xfrm>
          <a:prstGeom prst="rect">
            <a:avLst/>
          </a:prstGeom>
          <a:noFill/>
        </p:spPr>
        <p:txBody>
          <a:bodyPr wrap="none" rtlCol="0">
            <a:spAutoFit/>
          </a:bodyPr>
          <a:lstStyle/>
          <a:p>
            <a:r>
              <a:rPr lang="en-IE" i="1" dirty="0" smtClean="0">
                <a:solidFill>
                  <a:schemeClr val="bg1"/>
                </a:solidFill>
                <a:latin typeface="Century" panose="02040604050505020304" pitchFamily="18" charset="0"/>
              </a:rPr>
              <a:t>Gauss</a:t>
            </a:r>
            <a:endParaRPr lang="en-IE" i="1" dirty="0">
              <a:solidFill>
                <a:schemeClr val="bg1"/>
              </a:solidFill>
              <a:latin typeface="Century" panose="02040604050505020304" pitchFamily="18" charset="0"/>
            </a:endParaRPr>
          </a:p>
        </p:txBody>
      </p:sp>
      <p:sp>
        <p:nvSpPr>
          <p:cNvPr id="14" name="TextBox 13"/>
          <p:cNvSpPr txBox="1"/>
          <p:nvPr/>
        </p:nvSpPr>
        <p:spPr>
          <a:xfrm>
            <a:off x="5196416" y="3779748"/>
            <a:ext cx="1018227" cy="369332"/>
          </a:xfrm>
          <a:prstGeom prst="rect">
            <a:avLst/>
          </a:prstGeom>
          <a:noFill/>
        </p:spPr>
        <p:txBody>
          <a:bodyPr wrap="none" rtlCol="0">
            <a:spAutoFit/>
          </a:bodyPr>
          <a:lstStyle/>
          <a:p>
            <a:r>
              <a:rPr lang="en-IE" i="1" dirty="0" smtClean="0">
                <a:solidFill>
                  <a:schemeClr val="bg1"/>
                </a:solidFill>
                <a:latin typeface="Century" panose="02040604050505020304" pitchFamily="18" charset="0"/>
              </a:rPr>
              <a:t>Laplace</a:t>
            </a:r>
            <a:endParaRPr lang="en-IE" i="1" dirty="0">
              <a:solidFill>
                <a:schemeClr val="bg1"/>
              </a:solidFill>
              <a:latin typeface="Century" panose="02040604050505020304" pitchFamily="18" charset="0"/>
            </a:endParaRPr>
          </a:p>
        </p:txBody>
      </p:sp>
      <p:sp>
        <p:nvSpPr>
          <p:cNvPr id="15" name="TextBox 14"/>
          <p:cNvSpPr txBox="1"/>
          <p:nvPr/>
        </p:nvSpPr>
        <p:spPr>
          <a:xfrm>
            <a:off x="7298780" y="3779748"/>
            <a:ext cx="1103187" cy="369332"/>
          </a:xfrm>
          <a:prstGeom prst="rect">
            <a:avLst/>
          </a:prstGeom>
          <a:noFill/>
        </p:spPr>
        <p:txBody>
          <a:bodyPr wrap="none" rtlCol="0">
            <a:spAutoFit/>
          </a:bodyPr>
          <a:lstStyle/>
          <a:p>
            <a:pPr algn="ctr"/>
            <a:r>
              <a:rPr lang="en-IE" i="1" dirty="0" err="1" smtClean="0">
                <a:solidFill>
                  <a:schemeClr val="bg1"/>
                </a:solidFill>
                <a:latin typeface="Century" panose="02040604050505020304" pitchFamily="18" charset="0"/>
              </a:rPr>
              <a:t>Quételet</a:t>
            </a:r>
            <a:endParaRPr lang="en-IE" i="1" dirty="0">
              <a:solidFill>
                <a:schemeClr val="bg1"/>
              </a:solidFill>
              <a:latin typeface="Century" panose="02040604050505020304" pitchFamily="18" charset="0"/>
            </a:endParaRPr>
          </a:p>
        </p:txBody>
      </p:sp>
      <p:pic>
        <p:nvPicPr>
          <p:cNvPr id="1034" name="Picture 1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4149080"/>
            <a:ext cx="3202478" cy="23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3" y="4149080"/>
            <a:ext cx="3202477" cy="23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3" y="4149080"/>
            <a:ext cx="3202477" cy="23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3" y="4149080"/>
            <a:ext cx="3202477" cy="23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TextBox 7"/>
              <p:cNvSpPr txBox="1"/>
              <p:nvPr/>
            </p:nvSpPr>
            <p:spPr>
              <a:xfrm>
                <a:off x="4917402" y="4779992"/>
                <a:ext cx="2134577" cy="7248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E" sz="2400" b="0" i="1" smtClean="0">
                          <a:solidFill>
                            <a:schemeClr val="bg1"/>
                          </a:solidFill>
                          <a:latin typeface="Cambria Math"/>
                        </a:rPr>
                        <m:t>𝑧</m:t>
                      </m:r>
                      <m:r>
                        <a:rPr lang="en-IE" sz="2400" b="0" i="1" smtClean="0">
                          <a:solidFill>
                            <a:schemeClr val="bg1"/>
                          </a:solidFill>
                          <a:latin typeface="Cambria Math"/>
                        </a:rPr>
                        <m:t>=</m:t>
                      </m:r>
                      <m:f>
                        <m:fPr>
                          <m:ctrlPr>
                            <a:rPr lang="en-IE" sz="2400" b="0" i="1" smtClean="0">
                              <a:solidFill>
                                <a:schemeClr val="bg1"/>
                              </a:solidFill>
                              <a:latin typeface="Cambria Math" panose="02040503050406030204" pitchFamily="18" charset="0"/>
                            </a:rPr>
                          </m:ctrlPr>
                        </m:fPr>
                        <m:num>
                          <m:r>
                            <a:rPr lang="en-IE" sz="2400" b="0" i="1" smtClean="0">
                              <a:solidFill>
                                <a:schemeClr val="bg1"/>
                              </a:solidFill>
                              <a:latin typeface="Cambria Math"/>
                            </a:rPr>
                            <m:t>𝑥</m:t>
                          </m:r>
                          <m:r>
                            <a:rPr lang="en-IE" sz="2400" b="0" i="1" smtClean="0">
                              <a:solidFill>
                                <a:schemeClr val="bg1"/>
                              </a:solidFill>
                              <a:latin typeface="Cambria Math"/>
                            </a:rPr>
                            <m:t>−</m:t>
                          </m:r>
                          <m:r>
                            <a:rPr lang="en-IE" sz="2400" b="0" i="1" smtClean="0">
                              <a:solidFill>
                                <a:schemeClr val="bg1"/>
                              </a:solidFill>
                              <a:latin typeface="Cambria Math"/>
                              <a:ea typeface="Cambria Math"/>
                            </a:rPr>
                            <m:t>𝜇</m:t>
                          </m:r>
                        </m:num>
                        <m:den>
                          <m:r>
                            <a:rPr lang="en-IE" sz="2400" b="0" i="1" smtClean="0">
                              <a:solidFill>
                                <a:schemeClr val="bg1"/>
                              </a:solidFill>
                              <a:latin typeface="Cambria Math"/>
                              <a:ea typeface="Cambria Math"/>
                            </a:rPr>
                            <m:t>𝜎</m:t>
                          </m:r>
                        </m:den>
                      </m:f>
                    </m:oMath>
                  </m:oMathPara>
                </a14:m>
                <a:endParaRPr lang="en-IE" sz="24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917402" y="4779992"/>
                <a:ext cx="2134577" cy="724814"/>
              </a:xfrm>
              <a:prstGeom prst="rect">
                <a:avLst/>
              </a:prstGeom>
              <a:blipFill rotWithShape="1">
                <a:blip r:embed="rId10"/>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259294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035"/>
                                        </p:tgtEl>
                                        <p:attrNameLst>
                                          <p:attrName>style.visibility</p:attrName>
                                        </p:attrNameLst>
                                      </p:cBhvr>
                                      <p:to>
                                        <p:strVal val="visible"/>
                                      </p:to>
                                    </p:set>
                                    <p:animEffect transition="in" filter="barn(outVertical)">
                                      <p:cBhvr>
                                        <p:cTn id="14" dur="2000"/>
                                        <p:tgtEl>
                                          <p:spTgt spid="103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animEffect transition="in" filter="barn(outVertical)">
                                      <p:cBhvr>
                                        <p:cTn id="19" dur="2000"/>
                                        <p:tgtEl>
                                          <p:spTgt spid="103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037"/>
                                        </p:tgtEl>
                                        <p:attrNameLst>
                                          <p:attrName>style.visibility</p:attrName>
                                        </p:attrNameLst>
                                      </p:cBhvr>
                                      <p:to>
                                        <p:strVal val="visible"/>
                                      </p:to>
                                    </p:set>
                                    <p:animEffect transition="in" filter="barn(outVertical)">
                                      <p:cBhvr>
                                        <p:cTn id="24" dur="2000"/>
                                        <p:tgtEl>
                                          <p:spTgt spid="10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Normal Distribution</a:t>
            </a:r>
            <a:endParaRPr lang="en-IE" dirty="0"/>
          </a:p>
        </p:txBody>
      </p:sp>
      <p:sp>
        <p:nvSpPr>
          <p:cNvPr id="3" name="Content Placeholder 2"/>
          <p:cNvSpPr>
            <a:spLocks noGrp="1"/>
          </p:cNvSpPr>
          <p:nvPr>
            <p:ph idx="1"/>
          </p:nvPr>
        </p:nvSpPr>
        <p:spPr/>
        <p:txBody>
          <a:bodyPr>
            <a:normAutofit fontScale="70000" lnSpcReduction="20000"/>
          </a:bodyPr>
          <a:lstStyle/>
          <a:p>
            <a:pPr marL="0" indent="0">
              <a:buNone/>
            </a:pPr>
            <a:r>
              <a:rPr lang="en-IE" sz="3400" dirty="0" smtClean="0"/>
              <a:t>The heights of Irish males is normally distributed with a mean of 176 cm and a standard deviation of 6.5 cm.</a:t>
            </a:r>
          </a:p>
          <a:p>
            <a:pPr marL="514350" indent="-514350">
              <a:buFont typeface="+mj-lt"/>
              <a:buAutoNum type="arabicPeriod"/>
            </a:pPr>
            <a:r>
              <a:rPr lang="en-IE" sz="3300" dirty="0" smtClean="0"/>
              <a:t>What proportion of Irish males have heights between 169.5 cm and 182.5 cm?</a:t>
            </a:r>
          </a:p>
          <a:p>
            <a:pPr marL="514350" indent="-514350">
              <a:buFont typeface="+mj-lt"/>
              <a:buAutoNum type="arabicPeriod"/>
            </a:pPr>
            <a:r>
              <a:rPr lang="en-IE" sz="3300" dirty="0" smtClean="0"/>
              <a:t>What proportion of Irish males have heights between 166.5 cm and 185.5 cm?</a:t>
            </a:r>
          </a:p>
          <a:p>
            <a:pPr marL="514350" indent="-514350">
              <a:buFont typeface="+mj-lt"/>
              <a:buAutoNum type="arabicPeriod"/>
            </a:pPr>
            <a:r>
              <a:rPr lang="en-IE" sz="3300" dirty="0" smtClean="0"/>
              <a:t>What proportion of Irish males have heights greater than 190 cm?</a:t>
            </a:r>
          </a:p>
          <a:p>
            <a:pPr marL="514350" indent="-514350">
              <a:buFont typeface="+mj-lt"/>
              <a:buAutoNum type="arabicPeriod"/>
            </a:pPr>
            <a:r>
              <a:rPr lang="en-IE" sz="3300" dirty="0" smtClean="0"/>
              <a:t>What proportion of Irish males have heights equal to 190 cm?</a:t>
            </a:r>
          </a:p>
          <a:p>
            <a:pPr marL="514350" indent="-514350">
              <a:buFont typeface="+mj-lt"/>
              <a:buAutoNum type="arabicPeriod"/>
            </a:pPr>
            <a:r>
              <a:rPr lang="en-IE" sz="3300" dirty="0" smtClean="0"/>
              <a:t>If I choose an Irish male at random, what is the probability he will have a height greater than 190 cm?</a:t>
            </a:r>
          </a:p>
          <a:p>
            <a:pPr marL="514350" indent="-514350">
              <a:buFont typeface="+mj-lt"/>
              <a:buAutoNum type="arabicPeriod"/>
            </a:pPr>
            <a:r>
              <a:rPr lang="en-IE" sz="3300" dirty="0" smtClean="0"/>
              <a:t>If I choose an Irish male at random, what is the probability he will have a height of 190 cm?</a:t>
            </a:r>
          </a:p>
        </p:txBody>
      </p:sp>
    </p:spTree>
    <p:extLst>
      <p:ext uri="{BB962C8B-B14F-4D97-AF65-F5344CB8AC3E}">
        <p14:creationId xmlns:p14="http://schemas.microsoft.com/office/powerpoint/2010/main" val="72150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style.color</p:attrName>
                                        </p:attrNameLst>
                                      </p:cBhvr>
                                      <p:to>
                                        <p:clrVal>
                                          <a:srgbClr val="FFC000"/>
                                        </p:clrVal>
                                      </p:to>
                                    </p:set>
                                    <p:set>
                                      <p:cBhvr>
                                        <p:cTn id="7" dur="500" fill="hold"/>
                                        <p:tgtEl>
                                          <p:spTgt spid="3">
                                            <p:txEl>
                                              <p:pRg st="4" end="4"/>
                                            </p:txEl>
                                          </p:spTgt>
                                        </p:tgtEl>
                                        <p:attrNameLst>
                                          <p:attrName>fillcolor</p:attrName>
                                        </p:attrNameLst>
                                      </p:cBhvr>
                                      <p:to>
                                        <p:clrVal>
                                          <a:srgbClr val="FFC000"/>
                                        </p:clrVal>
                                      </p:to>
                                    </p:set>
                                    <p:set>
                                      <p:cBhvr>
                                        <p:cTn id="8" dur="500" fill="hold"/>
                                        <p:tgtEl>
                                          <p:spTgt spid="3">
                                            <p:txEl>
                                              <p:pRg st="4" end="4"/>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3">
                                            <p:txEl>
                                              <p:pRg st="5" end="5"/>
                                            </p:txEl>
                                          </p:spTgt>
                                        </p:tgtEl>
                                        <p:attrNameLst>
                                          <p:attrName>style.color</p:attrName>
                                        </p:attrNameLst>
                                      </p:cBhvr>
                                      <p:to>
                                        <p:clrVal>
                                          <a:srgbClr val="FFC000"/>
                                        </p:clrVal>
                                      </p:to>
                                    </p:set>
                                    <p:set>
                                      <p:cBhvr>
                                        <p:cTn id="13" dur="500" fill="hold"/>
                                        <p:tgtEl>
                                          <p:spTgt spid="3">
                                            <p:txEl>
                                              <p:pRg st="5" end="5"/>
                                            </p:txEl>
                                          </p:spTgt>
                                        </p:tgtEl>
                                        <p:attrNameLst>
                                          <p:attrName>fillcolor</p:attrName>
                                        </p:attrNameLst>
                                      </p:cBhvr>
                                      <p:to>
                                        <p:clrVal>
                                          <a:srgbClr val="FFC000"/>
                                        </p:clrVal>
                                      </p:to>
                                    </p:set>
                                    <p:set>
                                      <p:cBhvr>
                                        <p:cTn id="14" dur="500" fill="hold"/>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p:txBody>
          <a:bodyPr/>
          <a:lstStyle/>
          <a:p>
            <a:r>
              <a:rPr lang="en-IE" dirty="0" smtClean="0"/>
              <a:t>A good understanding of sampling variability lays the foundations for</a:t>
            </a:r>
          </a:p>
          <a:p>
            <a:pPr lvl="1"/>
            <a:r>
              <a:rPr lang="en-IE" dirty="0"/>
              <a:t>c</a:t>
            </a:r>
            <a:r>
              <a:rPr lang="en-IE" dirty="0" smtClean="0"/>
              <a:t>onfidence intervals</a:t>
            </a:r>
          </a:p>
          <a:p>
            <a:pPr lvl="1"/>
            <a:r>
              <a:rPr lang="en-IE" dirty="0"/>
              <a:t>h</a:t>
            </a:r>
            <a:r>
              <a:rPr lang="en-IE" dirty="0" smtClean="0"/>
              <a:t>ypothesis testing</a:t>
            </a:r>
          </a:p>
          <a:p>
            <a:r>
              <a:rPr lang="en-IE" dirty="0" smtClean="0"/>
              <a:t>Sketching the distribution of the sample statistic is a key skill students should develop</a:t>
            </a:r>
            <a:endParaRPr lang="en-IE" dirty="0"/>
          </a:p>
        </p:txBody>
      </p:sp>
    </p:spTree>
    <p:extLst>
      <p:ext uri="{BB962C8B-B14F-4D97-AF65-F5344CB8AC3E}">
        <p14:creationId xmlns:p14="http://schemas.microsoft.com/office/powerpoint/2010/main" val="25734228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Inferences about means</a:t>
            </a:r>
            <a:endParaRPr lang="en-IE" dirty="0"/>
          </a:p>
        </p:txBody>
      </p:sp>
    </p:spTree>
    <p:extLst>
      <p:ext uri="{BB962C8B-B14F-4D97-AF65-F5344CB8AC3E}">
        <p14:creationId xmlns:p14="http://schemas.microsoft.com/office/powerpoint/2010/main" val="7340601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1108720"/>
          </a:xfrm>
        </p:spPr>
        <p:txBody>
          <a:bodyPr/>
          <a:lstStyle/>
          <a:p>
            <a:pPr marL="0" indent="0">
              <a:buNone/>
            </a:pPr>
            <a:r>
              <a:rPr lang="en-IE" dirty="0" smtClean="0"/>
              <a:t>What is the mean schoolbag weight for Irish secondary-school students?</a:t>
            </a:r>
            <a:endParaRPr lang="en-I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996952"/>
            <a:ext cx="4745944"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descr="http://thumbs.dreamstime.com/t/blank-business-card-dark-background-426851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053" y="2988272"/>
            <a:ext cx="3488228" cy="2325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9489134">
            <a:off x="6156176" y="4155356"/>
            <a:ext cx="612668" cy="461665"/>
          </a:xfrm>
          <a:prstGeom prst="rect">
            <a:avLst/>
          </a:prstGeom>
          <a:noFill/>
        </p:spPr>
        <p:txBody>
          <a:bodyPr wrap="none" rtlCol="0">
            <a:spAutoFit/>
          </a:bodyPr>
          <a:lstStyle/>
          <a:p>
            <a:r>
              <a:rPr lang="en-IE" sz="2400" dirty="0" smtClean="0">
                <a:latin typeface="Century" panose="02040604050505020304" pitchFamily="18" charset="0"/>
              </a:rPr>
              <a:t>5.2</a:t>
            </a:r>
            <a:endParaRPr lang="en-IE" sz="2400" dirty="0">
              <a:latin typeface="Century" panose="02040604050505020304" pitchFamily="18" charset="0"/>
            </a:endParaRPr>
          </a:p>
        </p:txBody>
      </p:sp>
      <p:sp>
        <p:nvSpPr>
          <p:cNvPr id="7" name="TextBox 6"/>
          <p:cNvSpPr txBox="1"/>
          <p:nvPr/>
        </p:nvSpPr>
        <p:spPr>
          <a:xfrm rot="20036312">
            <a:off x="7168007" y="3916099"/>
            <a:ext cx="612668" cy="461665"/>
          </a:xfrm>
          <a:prstGeom prst="rect">
            <a:avLst/>
          </a:prstGeom>
          <a:noFill/>
        </p:spPr>
        <p:txBody>
          <a:bodyPr wrap="none" rtlCol="0">
            <a:spAutoFit/>
          </a:bodyPr>
          <a:lstStyle/>
          <a:p>
            <a:r>
              <a:rPr lang="en-IE" sz="2400" dirty="0" smtClean="0">
                <a:latin typeface="Century" panose="02040604050505020304" pitchFamily="18" charset="0"/>
              </a:rPr>
              <a:t>4.5</a:t>
            </a:r>
            <a:endParaRPr lang="en-IE" sz="2400" dirty="0">
              <a:latin typeface="Century" panose="02040604050505020304" pitchFamily="18" charset="0"/>
            </a:endParaRPr>
          </a:p>
        </p:txBody>
      </p:sp>
      <p:sp>
        <p:nvSpPr>
          <p:cNvPr id="8" name="TextBox 7"/>
          <p:cNvSpPr txBox="1"/>
          <p:nvPr/>
        </p:nvSpPr>
        <p:spPr>
          <a:xfrm rot="19017213">
            <a:off x="6337636" y="3216969"/>
            <a:ext cx="612668" cy="461665"/>
          </a:xfrm>
          <a:prstGeom prst="rect">
            <a:avLst/>
          </a:prstGeom>
          <a:noFill/>
        </p:spPr>
        <p:txBody>
          <a:bodyPr wrap="none" rtlCol="0">
            <a:spAutoFit/>
            <a:scene3d>
              <a:camera prst="perspectiveContrastingLeftFacing"/>
              <a:lightRig rig="threePt" dir="t"/>
            </a:scene3d>
          </a:bodyPr>
          <a:lstStyle/>
          <a:p>
            <a:r>
              <a:rPr lang="en-IE" sz="2400" dirty="0" smtClean="0">
                <a:latin typeface="Century" panose="02040604050505020304" pitchFamily="18" charset="0"/>
              </a:rPr>
              <a:t>4.9</a:t>
            </a:r>
            <a:endParaRPr lang="en-IE" sz="2400" dirty="0">
              <a:latin typeface="Century" panose="02040604050505020304" pitchFamily="18" charset="0"/>
            </a:endParaRPr>
          </a:p>
        </p:txBody>
      </p:sp>
      <p:sp>
        <p:nvSpPr>
          <p:cNvPr id="9" name="TextBox 8"/>
          <p:cNvSpPr txBox="1"/>
          <p:nvPr/>
        </p:nvSpPr>
        <p:spPr>
          <a:xfrm rot="18609623">
            <a:off x="7524747" y="4299021"/>
            <a:ext cx="612668" cy="461665"/>
          </a:xfrm>
          <a:prstGeom prst="rect">
            <a:avLst/>
          </a:prstGeom>
          <a:noFill/>
        </p:spPr>
        <p:txBody>
          <a:bodyPr wrap="none" rtlCol="0">
            <a:spAutoFit/>
          </a:bodyPr>
          <a:lstStyle/>
          <a:p>
            <a:r>
              <a:rPr lang="en-IE" sz="2400" dirty="0" smtClean="0">
                <a:latin typeface="Century" panose="02040604050505020304" pitchFamily="18" charset="0"/>
              </a:rPr>
              <a:t>5.3</a:t>
            </a:r>
            <a:endParaRPr lang="en-IE" sz="2400" dirty="0">
              <a:latin typeface="Century" panose="02040604050505020304" pitchFamily="18" charset="0"/>
            </a:endParaRPr>
          </a:p>
        </p:txBody>
      </p:sp>
    </p:spTree>
    <p:extLst>
      <p:ext uri="{BB962C8B-B14F-4D97-AF65-F5344CB8AC3E}">
        <p14:creationId xmlns:p14="http://schemas.microsoft.com/office/powerpoint/2010/main" val="228002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39552" y="2948947"/>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Gather data</a:t>
            </a:r>
            <a:endParaRPr lang="en-IE" dirty="0">
              <a:latin typeface="Century" panose="02040604050505020304" pitchFamily="18" charset="0"/>
            </a:endParaRPr>
          </a:p>
        </p:txBody>
      </p:sp>
      <p:sp>
        <p:nvSpPr>
          <p:cNvPr id="2" name="Title 1"/>
          <p:cNvSpPr>
            <a:spLocks noGrp="1"/>
          </p:cNvSpPr>
          <p:nvPr>
            <p:ph type="title"/>
          </p:nvPr>
        </p:nvSpPr>
        <p:spPr/>
        <p:txBody>
          <a:bodyPr/>
          <a:lstStyle/>
          <a:p>
            <a:r>
              <a:rPr lang="en-IE" dirty="0" smtClean="0"/>
              <a:t>Statistical Inference</a:t>
            </a:r>
            <a:endParaRPr lang="en-IE" dirty="0"/>
          </a:p>
        </p:txBody>
      </p:sp>
      <p:sp>
        <p:nvSpPr>
          <p:cNvPr id="3" name="Content Placeholder 2"/>
          <p:cNvSpPr>
            <a:spLocks noGrp="1"/>
          </p:cNvSpPr>
          <p:nvPr>
            <p:ph idx="1"/>
          </p:nvPr>
        </p:nvSpPr>
        <p:spPr/>
        <p:txBody>
          <a:bodyPr/>
          <a:lstStyle/>
          <a:p>
            <a:endParaRPr lang="en-IE" dirty="0"/>
          </a:p>
        </p:txBody>
      </p:sp>
      <p:sp>
        <p:nvSpPr>
          <p:cNvPr id="7" name="Rounded Rectangle 6"/>
          <p:cNvSpPr/>
          <p:nvPr/>
        </p:nvSpPr>
        <p:spPr>
          <a:xfrm>
            <a:off x="539552" y="5445224"/>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Draw conclusions</a:t>
            </a:r>
            <a:endParaRPr lang="en-IE" dirty="0">
              <a:latin typeface="Century" panose="02040604050505020304" pitchFamily="18" charset="0"/>
            </a:endParaRPr>
          </a:p>
        </p:txBody>
      </p:sp>
      <p:sp>
        <p:nvSpPr>
          <p:cNvPr id="8" name="Rounded Rectangle 7"/>
          <p:cNvSpPr/>
          <p:nvPr/>
        </p:nvSpPr>
        <p:spPr>
          <a:xfrm>
            <a:off x="539552" y="1700808"/>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Ask a question</a:t>
            </a:r>
            <a:endParaRPr lang="en-IE" dirty="0">
              <a:latin typeface="Century" panose="02040604050505020304" pitchFamily="18" charset="0"/>
            </a:endParaRPr>
          </a:p>
        </p:txBody>
      </p:sp>
      <p:sp>
        <p:nvSpPr>
          <p:cNvPr id="10" name="Rounded Rectangle 9"/>
          <p:cNvSpPr/>
          <p:nvPr/>
        </p:nvSpPr>
        <p:spPr>
          <a:xfrm>
            <a:off x="539552" y="4197086"/>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Analyse data</a:t>
            </a:r>
            <a:endParaRPr lang="en-IE" dirty="0">
              <a:latin typeface="Century" panose="02040604050505020304" pitchFamily="18" charset="0"/>
            </a:endParaRPr>
          </a:p>
        </p:txBody>
      </p:sp>
      <p:sp>
        <p:nvSpPr>
          <p:cNvPr id="16" name="Rounded Rectangle 15"/>
          <p:cNvSpPr/>
          <p:nvPr/>
        </p:nvSpPr>
        <p:spPr>
          <a:xfrm>
            <a:off x="539552" y="2948947"/>
            <a:ext cx="2367880" cy="10801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E" dirty="0" smtClean="0">
                <a:latin typeface="Century" panose="02040604050505020304" pitchFamily="18" charset="0"/>
              </a:rPr>
              <a:t>Gather data</a:t>
            </a:r>
            <a:endParaRPr lang="en-IE" dirty="0">
              <a:latin typeface="Century" panose="02040604050505020304" pitchFamily="18" charset="0"/>
            </a:endParaRPr>
          </a:p>
        </p:txBody>
      </p:sp>
      <p:sp>
        <p:nvSpPr>
          <p:cNvPr id="17" name="Rounded Rectangle 16"/>
          <p:cNvSpPr/>
          <p:nvPr/>
        </p:nvSpPr>
        <p:spPr>
          <a:xfrm>
            <a:off x="539552" y="2948947"/>
            <a:ext cx="2367880" cy="10801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smtClean="0">
                <a:latin typeface="Century" panose="02040604050505020304" pitchFamily="18" charset="0"/>
              </a:rPr>
              <a:t>Gather data</a:t>
            </a:r>
            <a:endParaRPr lang="en-IE" dirty="0">
              <a:latin typeface="Century" panose="02040604050505020304" pitchFamily="18" charset="0"/>
            </a:endParaRPr>
          </a:p>
        </p:txBody>
      </p:sp>
      <p:sp>
        <p:nvSpPr>
          <p:cNvPr id="11" name="Down Arrow 10"/>
          <p:cNvSpPr/>
          <p:nvPr/>
        </p:nvSpPr>
        <p:spPr>
          <a:xfrm>
            <a:off x="1543472" y="2636912"/>
            <a:ext cx="360040" cy="6480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E"/>
          </a:p>
        </p:txBody>
      </p:sp>
      <p:sp>
        <p:nvSpPr>
          <p:cNvPr id="12" name="Down Arrow 11"/>
          <p:cNvSpPr/>
          <p:nvPr/>
        </p:nvSpPr>
        <p:spPr>
          <a:xfrm>
            <a:off x="1543472" y="3873050"/>
            <a:ext cx="360040" cy="6480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E"/>
          </a:p>
        </p:txBody>
      </p:sp>
      <p:sp>
        <p:nvSpPr>
          <p:cNvPr id="14" name="Down Arrow 13"/>
          <p:cNvSpPr/>
          <p:nvPr/>
        </p:nvSpPr>
        <p:spPr>
          <a:xfrm>
            <a:off x="1543472" y="5121188"/>
            <a:ext cx="360040" cy="648072"/>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E"/>
          </a:p>
        </p:txBody>
      </p:sp>
      <p:sp>
        <p:nvSpPr>
          <p:cNvPr id="15" name="Rounded Rectangle 14"/>
          <p:cNvSpPr/>
          <p:nvPr/>
        </p:nvSpPr>
        <p:spPr>
          <a:xfrm>
            <a:off x="3347864" y="2636912"/>
            <a:ext cx="1440160" cy="6480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smtClean="0">
                <a:latin typeface="Century" panose="02040604050505020304" pitchFamily="18" charset="0"/>
              </a:rPr>
              <a:t>Census</a:t>
            </a:r>
            <a:endParaRPr lang="en-IE" dirty="0">
              <a:latin typeface="Century" panose="02040604050505020304" pitchFamily="18" charset="0"/>
            </a:endParaRPr>
          </a:p>
        </p:txBody>
      </p:sp>
      <p:sp>
        <p:nvSpPr>
          <p:cNvPr id="18" name="Rounded Rectangle 17"/>
          <p:cNvSpPr/>
          <p:nvPr/>
        </p:nvSpPr>
        <p:spPr>
          <a:xfrm>
            <a:off x="3347864" y="3717032"/>
            <a:ext cx="1440160" cy="6480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E" dirty="0" smtClean="0">
                <a:latin typeface="Century" panose="02040604050505020304" pitchFamily="18" charset="0"/>
              </a:rPr>
              <a:t>Sample</a:t>
            </a:r>
            <a:endParaRPr lang="en-IE" dirty="0">
              <a:latin typeface="Century" panose="02040604050505020304" pitchFamily="18" charset="0"/>
            </a:endParaRPr>
          </a:p>
        </p:txBody>
      </p:sp>
      <p:sp>
        <p:nvSpPr>
          <p:cNvPr id="19" name="Rounded Rectangle 18"/>
          <p:cNvSpPr/>
          <p:nvPr/>
        </p:nvSpPr>
        <p:spPr>
          <a:xfrm>
            <a:off x="3347864" y="3717032"/>
            <a:ext cx="1440160"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latin typeface="Century" panose="02040604050505020304" pitchFamily="18" charset="0"/>
              </a:rPr>
              <a:t>Sample</a:t>
            </a:r>
            <a:endParaRPr lang="en-IE" dirty="0">
              <a:latin typeface="Century" panose="02040604050505020304" pitchFamily="18" charset="0"/>
            </a:endParaRPr>
          </a:p>
        </p:txBody>
      </p:sp>
      <p:sp>
        <p:nvSpPr>
          <p:cNvPr id="20" name="Rounded Rectangle 19"/>
          <p:cNvSpPr/>
          <p:nvPr/>
        </p:nvSpPr>
        <p:spPr>
          <a:xfrm>
            <a:off x="3328432" y="4737146"/>
            <a:ext cx="5059992" cy="1248138"/>
          </a:xfrm>
          <a:prstGeom prst="roundRect">
            <a:avLst>
              <a:gd name="adj" fmla="val 918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latin typeface="Century" panose="02040604050505020304" pitchFamily="18" charset="0"/>
              </a:rPr>
              <a:t>Can we reliably use the results from a single sample to make conclusions about a population?</a:t>
            </a:r>
            <a:endParaRPr lang="en-IE" dirty="0">
              <a:latin typeface="Century" panose="020406040505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748" y="1700808"/>
            <a:ext cx="25527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96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1828800"/>
          </a:xfrm>
        </p:spPr>
        <p:txBody>
          <a:bodyPr/>
          <a:lstStyle/>
          <a:p>
            <a:pPr marL="0" indent="0">
              <a:buNone/>
            </a:pPr>
            <a:r>
              <a:rPr lang="en-IE" dirty="0" smtClean="0"/>
              <a:t>Make your own statement “The mean schoolbag weight for all Irish post-primary students is _____”</a:t>
            </a:r>
            <a:endParaRPr lang="en-IE"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899" b="398"/>
          <a:stretch/>
        </p:blipFill>
        <p:spPr bwMode="auto">
          <a:xfrm>
            <a:off x="251520" y="3861047"/>
            <a:ext cx="3590864" cy="239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1819983424"/>
              </p:ext>
            </p:extLst>
          </p:nvPr>
        </p:nvGraphicFramePr>
        <p:xfrm>
          <a:off x="3707904" y="3455572"/>
          <a:ext cx="4978896" cy="3199808"/>
        </p:xfrm>
        <a:graphic>
          <a:graphicData uri="http://schemas.openxmlformats.org/drawingml/2006/table">
            <a:tbl>
              <a:tblPr firstRow="1" bandRow="1">
                <a:tableStyleId>{3C2FFA5D-87B4-456A-9821-1D502468CF0F}</a:tableStyleId>
              </a:tblPr>
              <a:tblGrid>
                <a:gridCol w="1011338">
                  <a:extLst>
                    <a:ext uri="{9D8B030D-6E8A-4147-A177-3AD203B41FA5}">
                      <a16:colId xmlns:a16="http://schemas.microsoft.com/office/drawing/2014/main" val="20000"/>
                    </a:ext>
                  </a:extLst>
                </a:gridCol>
                <a:gridCol w="3967558">
                  <a:extLst>
                    <a:ext uri="{9D8B030D-6E8A-4147-A177-3AD203B41FA5}">
                      <a16:colId xmlns:a16="http://schemas.microsoft.com/office/drawing/2014/main" val="20001"/>
                    </a:ext>
                  </a:extLst>
                </a:gridCol>
              </a:tblGrid>
              <a:tr h="399976">
                <a:tc>
                  <a:txBody>
                    <a:bodyPr/>
                    <a:lstStyle/>
                    <a:p>
                      <a:r>
                        <a:rPr lang="en-IE" dirty="0" smtClean="0"/>
                        <a:t>Sample</a:t>
                      </a:r>
                      <a:endParaRPr lang="en-IE" dirty="0"/>
                    </a:p>
                  </a:txBody>
                  <a:tcPr/>
                </a:tc>
                <a:tc>
                  <a:txBody>
                    <a:bodyPr/>
                    <a:lstStyle/>
                    <a:p>
                      <a:r>
                        <a:rPr lang="en-IE" dirty="0" smtClean="0"/>
                        <a:t>Statement</a:t>
                      </a:r>
                      <a:endParaRPr lang="en-IE" dirty="0"/>
                    </a:p>
                  </a:txBody>
                  <a:tcPr/>
                </a:tc>
                <a:extLst>
                  <a:ext uri="{0D108BD9-81ED-4DB2-BD59-A6C34878D82A}">
                    <a16:rowId xmlns:a16="http://schemas.microsoft.com/office/drawing/2014/main" val="10000"/>
                  </a:ext>
                </a:extLst>
              </a:tr>
              <a:tr h="399976">
                <a:tc>
                  <a:txBody>
                    <a:bodyPr/>
                    <a:lstStyle/>
                    <a:p>
                      <a:r>
                        <a:rPr lang="en-IE" dirty="0" smtClean="0"/>
                        <a:t>1</a:t>
                      </a:r>
                      <a:endParaRPr lang="en-IE" dirty="0"/>
                    </a:p>
                  </a:txBody>
                  <a:tcPr/>
                </a:tc>
                <a:tc>
                  <a:txBody>
                    <a:bodyPr/>
                    <a:lstStyle/>
                    <a:p>
                      <a:endParaRPr lang="en-IE" dirty="0"/>
                    </a:p>
                  </a:txBody>
                  <a:tcPr/>
                </a:tc>
                <a:extLst>
                  <a:ext uri="{0D108BD9-81ED-4DB2-BD59-A6C34878D82A}">
                    <a16:rowId xmlns:a16="http://schemas.microsoft.com/office/drawing/2014/main" val="10001"/>
                  </a:ext>
                </a:extLst>
              </a:tr>
              <a:tr h="399976">
                <a:tc>
                  <a:txBody>
                    <a:bodyPr/>
                    <a:lstStyle/>
                    <a:p>
                      <a:r>
                        <a:rPr lang="en-IE" dirty="0" smtClean="0"/>
                        <a:t>2</a:t>
                      </a:r>
                      <a:endParaRPr lang="en-IE" dirty="0"/>
                    </a:p>
                  </a:txBody>
                  <a:tcPr/>
                </a:tc>
                <a:tc>
                  <a:txBody>
                    <a:bodyPr/>
                    <a:lstStyle/>
                    <a:p>
                      <a:endParaRPr lang="en-IE" dirty="0"/>
                    </a:p>
                  </a:txBody>
                  <a:tcPr/>
                </a:tc>
                <a:extLst>
                  <a:ext uri="{0D108BD9-81ED-4DB2-BD59-A6C34878D82A}">
                    <a16:rowId xmlns:a16="http://schemas.microsoft.com/office/drawing/2014/main" val="10002"/>
                  </a:ext>
                </a:extLst>
              </a:tr>
              <a:tr h="399976">
                <a:tc>
                  <a:txBody>
                    <a:bodyPr/>
                    <a:lstStyle/>
                    <a:p>
                      <a:r>
                        <a:rPr lang="en-IE" dirty="0" smtClean="0"/>
                        <a:t>3</a:t>
                      </a:r>
                      <a:endParaRPr lang="en-IE" dirty="0"/>
                    </a:p>
                  </a:txBody>
                  <a:tcPr/>
                </a:tc>
                <a:tc>
                  <a:txBody>
                    <a:bodyPr/>
                    <a:lstStyle/>
                    <a:p>
                      <a:endParaRPr lang="en-IE" dirty="0"/>
                    </a:p>
                  </a:txBody>
                  <a:tcPr/>
                </a:tc>
                <a:extLst>
                  <a:ext uri="{0D108BD9-81ED-4DB2-BD59-A6C34878D82A}">
                    <a16:rowId xmlns:a16="http://schemas.microsoft.com/office/drawing/2014/main" val="10003"/>
                  </a:ext>
                </a:extLst>
              </a:tr>
              <a:tr h="399976">
                <a:tc>
                  <a:txBody>
                    <a:bodyPr/>
                    <a:lstStyle/>
                    <a:p>
                      <a:r>
                        <a:rPr lang="en-IE" dirty="0" smtClean="0"/>
                        <a:t>4</a:t>
                      </a:r>
                      <a:endParaRPr lang="en-IE" dirty="0"/>
                    </a:p>
                  </a:txBody>
                  <a:tcPr/>
                </a:tc>
                <a:tc>
                  <a:txBody>
                    <a:bodyPr/>
                    <a:lstStyle/>
                    <a:p>
                      <a:endParaRPr lang="en-IE" dirty="0"/>
                    </a:p>
                  </a:txBody>
                  <a:tcPr/>
                </a:tc>
                <a:extLst>
                  <a:ext uri="{0D108BD9-81ED-4DB2-BD59-A6C34878D82A}">
                    <a16:rowId xmlns:a16="http://schemas.microsoft.com/office/drawing/2014/main" val="10004"/>
                  </a:ext>
                </a:extLst>
              </a:tr>
              <a:tr h="399976">
                <a:tc>
                  <a:txBody>
                    <a:bodyPr/>
                    <a:lstStyle/>
                    <a:p>
                      <a:r>
                        <a:rPr lang="en-IE" dirty="0" smtClean="0"/>
                        <a:t>5</a:t>
                      </a:r>
                      <a:endParaRPr lang="en-IE" dirty="0"/>
                    </a:p>
                  </a:txBody>
                  <a:tcPr/>
                </a:tc>
                <a:tc>
                  <a:txBody>
                    <a:bodyPr/>
                    <a:lstStyle/>
                    <a:p>
                      <a:endParaRPr lang="en-IE"/>
                    </a:p>
                  </a:txBody>
                  <a:tcPr/>
                </a:tc>
                <a:extLst>
                  <a:ext uri="{0D108BD9-81ED-4DB2-BD59-A6C34878D82A}">
                    <a16:rowId xmlns:a16="http://schemas.microsoft.com/office/drawing/2014/main" val="10005"/>
                  </a:ext>
                </a:extLst>
              </a:tr>
              <a:tr h="399976">
                <a:tc>
                  <a:txBody>
                    <a:bodyPr/>
                    <a:lstStyle/>
                    <a:p>
                      <a:r>
                        <a:rPr lang="en-IE" dirty="0" smtClean="0"/>
                        <a:t>6</a:t>
                      </a:r>
                      <a:endParaRPr lang="en-IE" dirty="0"/>
                    </a:p>
                  </a:txBody>
                  <a:tcPr/>
                </a:tc>
                <a:tc>
                  <a:txBody>
                    <a:bodyPr/>
                    <a:lstStyle/>
                    <a:p>
                      <a:endParaRPr lang="en-IE"/>
                    </a:p>
                  </a:txBody>
                  <a:tcPr/>
                </a:tc>
                <a:extLst>
                  <a:ext uri="{0D108BD9-81ED-4DB2-BD59-A6C34878D82A}">
                    <a16:rowId xmlns:a16="http://schemas.microsoft.com/office/drawing/2014/main" val="10006"/>
                  </a:ext>
                </a:extLst>
              </a:tr>
              <a:tr h="399976">
                <a:tc>
                  <a:txBody>
                    <a:bodyPr/>
                    <a:lstStyle/>
                    <a:p>
                      <a:r>
                        <a:rPr lang="en-IE" dirty="0" smtClean="0"/>
                        <a:t>7</a:t>
                      </a:r>
                      <a:endParaRPr lang="en-IE" dirty="0"/>
                    </a:p>
                  </a:txBody>
                  <a:tcPr/>
                </a:tc>
                <a:tc>
                  <a:txBody>
                    <a:bodyPr/>
                    <a:lstStyle/>
                    <a:p>
                      <a:endParaRPr lang="en-IE"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149209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p:txBody>
          <a:bodyPr/>
          <a:lstStyle/>
          <a:p>
            <a:r>
              <a:rPr lang="en-IE" dirty="0" smtClean="0"/>
              <a:t>Sampling variability means we cannot equate the results from a single sample with those for a population.</a:t>
            </a:r>
            <a:endParaRPr lang="en-IE" dirty="0"/>
          </a:p>
        </p:txBody>
      </p:sp>
      <mc:AlternateContent xmlns:mc="http://schemas.openxmlformats.org/markup-compatibility/2006" xmlns:a14="http://schemas.microsoft.com/office/drawing/2010/main">
        <mc:Choice Requires="a14">
          <p:sp>
            <p:nvSpPr>
              <p:cNvPr id="4" name="Rectangle 3"/>
              <p:cNvSpPr/>
              <p:nvPr/>
            </p:nvSpPr>
            <p:spPr>
              <a:xfrm>
                <a:off x="2591780" y="3861048"/>
                <a:ext cx="3960440" cy="93610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E" sz="4000" i="1" smtClean="0">
                          <a:latin typeface="Cambria Math"/>
                          <a:ea typeface="Cambria Math"/>
                        </a:rPr>
                        <m:t>𝜇</m:t>
                      </m:r>
                      <m:r>
                        <a:rPr lang="en-IE" sz="4000" i="1" smtClean="0">
                          <a:latin typeface="Cambria Math"/>
                          <a:ea typeface="Cambria Math"/>
                        </a:rPr>
                        <m:t>≠</m:t>
                      </m:r>
                      <m:acc>
                        <m:accPr>
                          <m:chr m:val="̅"/>
                          <m:ctrlPr>
                            <a:rPr lang="en-IE" sz="4000" i="1" smtClean="0">
                              <a:latin typeface="Cambria Math" panose="02040503050406030204" pitchFamily="18" charset="0"/>
                              <a:ea typeface="Cambria Math"/>
                            </a:rPr>
                          </m:ctrlPr>
                        </m:accPr>
                        <m:e>
                          <m:r>
                            <a:rPr lang="en-IE" sz="4000" b="0" i="1" smtClean="0">
                              <a:latin typeface="Cambria Math"/>
                              <a:ea typeface="Cambria Math"/>
                            </a:rPr>
                            <m:t>𝑥</m:t>
                          </m:r>
                        </m:e>
                      </m:acc>
                    </m:oMath>
                  </m:oMathPara>
                </a14:m>
                <a:endParaRPr lang="en-IE" sz="4000" dirty="0"/>
              </a:p>
            </p:txBody>
          </p:sp>
        </mc:Choice>
        <mc:Fallback xmlns="">
          <p:sp>
            <p:nvSpPr>
              <p:cNvPr id="4" name="Rectangle 3"/>
              <p:cNvSpPr>
                <a:spLocks noRot="1" noChangeAspect="1" noMove="1" noResize="1" noEditPoints="1" noAdjustHandles="1" noChangeArrowheads="1" noChangeShapeType="1" noTextEdit="1"/>
              </p:cNvSpPr>
              <p:nvPr/>
            </p:nvSpPr>
            <p:spPr>
              <a:xfrm>
                <a:off x="2591780" y="3861048"/>
                <a:ext cx="3960440" cy="936104"/>
              </a:xfrm>
              <a:prstGeom prst="rect">
                <a:avLst/>
              </a:prstGeom>
              <a:blipFill rotWithShape="1">
                <a:blip r:embed="rId2"/>
                <a:stretch>
                  <a:fillRect/>
                </a:stretch>
              </a:blipFill>
              <a:ln>
                <a:solidFill>
                  <a:schemeClr val="bg1"/>
                </a:solidFill>
              </a:ln>
            </p:spPr>
            <p:txBody>
              <a:bodyPr/>
              <a:lstStyle/>
              <a:p>
                <a:r>
                  <a:rPr lang="en-IE">
                    <a:noFill/>
                  </a:rPr>
                  <a:t> </a:t>
                </a:r>
              </a:p>
            </p:txBody>
          </p:sp>
        </mc:Fallback>
      </mc:AlternateContent>
    </p:spTree>
    <p:extLst>
      <p:ext uri="{BB962C8B-B14F-4D97-AF65-F5344CB8AC3E}">
        <p14:creationId xmlns:p14="http://schemas.microsoft.com/office/powerpoint/2010/main" val="396010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means</a:t>
            </a:r>
            <a:endParaRPr lang="en-IE" dirty="0"/>
          </a:p>
        </p:txBody>
      </p:sp>
      <p:sp>
        <p:nvSpPr>
          <p:cNvPr id="3" name="Content Placeholder 2"/>
          <p:cNvSpPr>
            <a:spLocks noGrp="1"/>
          </p:cNvSpPr>
          <p:nvPr>
            <p:ph idx="1"/>
          </p:nvPr>
        </p:nvSpPr>
        <p:spPr>
          <a:xfrm>
            <a:off x="457200" y="1600200"/>
            <a:ext cx="8229600" cy="2764904"/>
          </a:xfrm>
        </p:spPr>
        <p:txBody>
          <a:bodyPr>
            <a:normAutofit fontScale="92500" lnSpcReduction="10000"/>
          </a:bodyPr>
          <a:lstStyle/>
          <a:p>
            <a:r>
              <a:rPr lang="en-IE" dirty="0" smtClean="0"/>
              <a:t>In spite of this we can still use a single sample to make a valid statement about a population</a:t>
            </a:r>
          </a:p>
          <a:p>
            <a:r>
              <a:rPr lang="en-IE" dirty="0" smtClean="0"/>
              <a:t>To do so we need to understand all the possible means we can get when we choose a sample.</a:t>
            </a:r>
            <a:endParaRPr lang="en-IE" dirty="0"/>
          </a:p>
        </p:txBody>
      </p:sp>
      <p:pic>
        <p:nvPicPr>
          <p:cNvPr id="4" name="Picture 3">
            <a:hlinkClick r:id="rId2" action="ppaction://hlinkfile"/>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5775" y="6093296"/>
            <a:ext cx="581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8344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means</a:t>
            </a:r>
            <a:endParaRPr lang="en-IE" dirty="0"/>
          </a:p>
        </p:txBody>
      </p:sp>
      <p:sp>
        <p:nvSpPr>
          <p:cNvPr id="3" name="Content Placeholder 2"/>
          <p:cNvSpPr>
            <a:spLocks noGrp="1"/>
          </p:cNvSpPr>
          <p:nvPr>
            <p:ph idx="1"/>
          </p:nvPr>
        </p:nvSpPr>
        <p:spPr>
          <a:xfrm>
            <a:off x="457200" y="1600200"/>
            <a:ext cx="8229600" cy="1108720"/>
          </a:xfrm>
        </p:spPr>
        <p:txBody>
          <a:bodyPr>
            <a:normAutofit fontScale="85000" lnSpcReduction="20000"/>
          </a:bodyPr>
          <a:lstStyle/>
          <a:p>
            <a:r>
              <a:rPr lang="en-IE" dirty="0"/>
              <a:t>D</a:t>
            </a:r>
            <a:r>
              <a:rPr lang="en-IE" dirty="0" smtClean="0"/>
              <a:t>ifferent samples give different means but the distribution of sample means is </a:t>
            </a:r>
            <a:r>
              <a:rPr lang="en-IE" b="1" dirty="0" smtClean="0">
                <a:solidFill>
                  <a:srgbClr val="FFC000"/>
                </a:solidFill>
              </a:rPr>
              <a:t>normal</a:t>
            </a:r>
            <a:r>
              <a:rPr lang="en-IE" dirty="0" smtClean="0"/>
              <a:t> (for large sample sizes).</a:t>
            </a:r>
          </a:p>
        </p:txBody>
      </p:sp>
      <p:sp>
        <p:nvSpPr>
          <p:cNvPr id="5" name="Rectangle 4"/>
          <p:cNvSpPr/>
          <p:nvPr/>
        </p:nvSpPr>
        <p:spPr>
          <a:xfrm>
            <a:off x="1475656" y="2852936"/>
            <a:ext cx="5832648" cy="38164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019028"/>
            <a:ext cx="52482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905" y="4653136"/>
            <a:ext cx="52863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65429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means</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1108720"/>
              </a:xfrm>
            </p:spPr>
            <p:txBody>
              <a:bodyPr/>
              <a:lstStyle/>
              <a:p>
                <a:r>
                  <a:rPr lang="en-IE" dirty="0" smtClean="0"/>
                  <a:t>The centre of the distribution </a:t>
                </a:r>
                <a:r>
                  <a:rPr lang="en-IE" b="1" dirty="0" smtClean="0">
                    <a:solidFill>
                      <a:schemeClr val="bg1"/>
                    </a:solidFill>
                  </a:rPr>
                  <a:t>(</a:t>
                </a:r>
                <a14:m>
                  <m:oMath xmlns:m="http://schemas.openxmlformats.org/officeDocument/2006/math">
                    <m:sSub>
                      <m:sSubPr>
                        <m:ctrlPr>
                          <a:rPr lang="en-IE" b="1" i="1" smtClean="0">
                            <a:solidFill>
                              <a:srgbClr val="FFCC66"/>
                            </a:solidFill>
                            <a:latin typeface="Cambria Math" panose="02040503050406030204" pitchFamily="18" charset="0"/>
                          </a:rPr>
                        </m:ctrlPr>
                      </m:sSubPr>
                      <m:e>
                        <m:r>
                          <a:rPr lang="en-IE" b="1" i="1" smtClean="0">
                            <a:solidFill>
                              <a:srgbClr val="FFCC66"/>
                            </a:solidFill>
                            <a:latin typeface="Cambria Math"/>
                            <a:ea typeface="Cambria Math"/>
                          </a:rPr>
                          <m:t>𝝁</m:t>
                        </m:r>
                      </m:e>
                      <m:sub>
                        <m:acc>
                          <m:accPr>
                            <m:chr m:val="̅"/>
                            <m:ctrlPr>
                              <a:rPr lang="en-IE" b="1" i="1" smtClean="0">
                                <a:solidFill>
                                  <a:srgbClr val="FFCC66"/>
                                </a:solidFill>
                                <a:latin typeface="Cambria Math" panose="02040503050406030204" pitchFamily="18" charset="0"/>
                              </a:rPr>
                            </m:ctrlPr>
                          </m:accPr>
                          <m:e>
                            <m:r>
                              <a:rPr lang="en-IE" b="1" i="1" smtClean="0">
                                <a:solidFill>
                                  <a:srgbClr val="FFCC66"/>
                                </a:solidFill>
                                <a:latin typeface="Cambria Math"/>
                              </a:rPr>
                              <m:t>𝒙</m:t>
                            </m:r>
                          </m:e>
                        </m:acc>
                      </m:sub>
                    </m:sSub>
                  </m:oMath>
                </a14:m>
                <a:r>
                  <a:rPr lang="en-IE" b="1" dirty="0" smtClean="0">
                    <a:solidFill>
                      <a:schemeClr val="bg1"/>
                    </a:solidFill>
                  </a:rPr>
                  <a:t>) </a:t>
                </a:r>
                <a:r>
                  <a:rPr lang="en-IE" b="1" dirty="0" smtClean="0">
                    <a:solidFill>
                      <a:srgbClr val="FFC000"/>
                    </a:solidFill>
                  </a:rPr>
                  <a:t>is identical to</a:t>
                </a:r>
                <a:r>
                  <a:rPr lang="en-IE" dirty="0" smtClean="0"/>
                  <a:t> the population centre </a:t>
                </a:r>
                <a:r>
                  <a:rPr lang="en-IE" b="1" dirty="0" smtClean="0"/>
                  <a:t>(</a:t>
                </a:r>
                <a14:m>
                  <m:oMath xmlns:m="http://schemas.openxmlformats.org/officeDocument/2006/math">
                    <m:r>
                      <a:rPr lang="en-IE" b="1" i="1" smtClean="0">
                        <a:solidFill>
                          <a:srgbClr val="FFC000"/>
                        </a:solidFill>
                        <a:latin typeface="Cambria Math"/>
                        <a:ea typeface="Cambria Math"/>
                      </a:rPr>
                      <m:t>𝝁</m:t>
                    </m:r>
                  </m:oMath>
                </a14:m>
                <a:r>
                  <a:rPr lang="en-IE" b="1" dirty="0" smtClean="0"/>
                  <a:t>)</a:t>
                </a:r>
                <a:r>
                  <a:rPr lang="en-IE"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1108720"/>
              </a:xfrm>
              <a:blipFill rotWithShape="1">
                <a:blip r:embed="rId2"/>
                <a:stretch>
                  <a:fillRect l="-1630" t="-7735" b="-13812"/>
                </a:stretch>
              </a:blipFill>
            </p:spPr>
            <p:txBody>
              <a:bodyPr/>
              <a:lstStyle/>
              <a:p>
                <a:r>
                  <a:rPr lang="en-IE">
                    <a:noFill/>
                  </a:rPr>
                  <a:t> </a:t>
                </a:r>
              </a:p>
            </p:txBody>
          </p:sp>
        </mc:Fallback>
      </mc:AlternateContent>
      <p:sp>
        <p:nvSpPr>
          <p:cNvPr id="5" name="Rectangle 4"/>
          <p:cNvSpPr/>
          <p:nvPr/>
        </p:nvSpPr>
        <p:spPr>
          <a:xfrm>
            <a:off x="539552" y="2852936"/>
            <a:ext cx="8136904" cy="38164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59" y="3019028"/>
            <a:ext cx="52482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653136"/>
            <a:ext cx="52863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3212579"/>
            <a:ext cx="16478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875" y="5013176"/>
            <a:ext cx="22574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660232" y="3645024"/>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Oval 9"/>
          <p:cNvSpPr/>
          <p:nvPr/>
        </p:nvSpPr>
        <p:spPr>
          <a:xfrm>
            <a:off x="7812360" y="5517232"/>
            <a:ext cx="495747"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953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means</a:t>
            </a:r>
            <a:endParaRPr lang="en-IE" dirty="0"/>
          </a:p>
        </p:txBody>
      </p:sp>
      <p:sp>
        <p:nvSpPr>
          <p:cNvPr id="3" name="Content Placeholder 2"/>
          <p:cNvSpPr>
            <a:spLocks noGrp="1"/>
          </p:cNvSpPr>
          <p:nvPr>
            <p:ph idx="1"/>
          </p:nvPr>
        </p:nvSpPr>
        <p:spPr>
          <a:xfrm>
            <a:off x="457200" y="1600200"/>
            <a:ext cx="8229600" cy="1108720"/>
          </a:xfrm>
        </p:spPr>
        <p:txBody>
          <a:bodyPr/>
          <a:lstStyle/>
          <a:p>
            <a:r>
              <a:rPr lang="en-IE" dirty="0" smtClean="0"/>
              <a:t>The distribution is more compact than the population.</a:t>
            </a:r>
          </a:p>
        </p:txBody>
      </p:sp>
      <p:sp>
        <p:nvSpPr>
          <p:cNvPr id="5" name="Rectangle 4"/>
          <p:cNvSpPr/>
          <p:nvPr/>
        </p:nvSpPr>
        <p:spPr>
          <a:xfrm>
            <a:off x="1475656" y="2852936"/>
            <a:ext cx="5832648" cy="38164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019028"/>
            <a:ext cx="52482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905" y="4653136"/>
            <a:ext cx="52863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34428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means</a:t>
            </a:r>
            <a:endParaRPr lang="en-IE" dirty="0"/>
          </a:p>
        </p:txBody>
      </p:sp>
      <p:sp>
        <p:nvSpPr>
          <p:cNvPr id="3" name="Content Placeholder 2"/>
          <p:cNvSpPr>
            <a:spLocks noGrp="1"/>
          </p:cNvSpPr>
          <p:nvPr>
            <p:ph idx="1"/>
          </p:nvPr>
        </p:nvSpPr>
        <p:spPr>
          <a:xfrm>
            <a:off x="457200" y="1600200"/>
            <a:ext cx="8229600" cy="1036712"/>
          </a:xfrm>
        </p:spPr>
        <p:txBody>
          <a:bodyPr>
            <a:normAutofit lnSpcReduction="10000"/>
          </a:bodyPr>
          <a:lstStyle/>
          <a:p>
            <a:pPr marL="0" indent="0">
              <a:buNone/>
            </a:pPr>
            <a:r>
              <a:rPr lang="en-IE" dirty="0" smtClean="0"/>
              <a:t>Why is the distribution of sample means more compact than the population?</a:t>
            </a:r>
          </a:p>
        </p:txBody>
      </p:sp>
      <p:sp>
        <p:nvSpPr>
          <p:cNvPr id="5" name="Rectangle 4"/>
          <p:cNvSpPr/>
          <p:nvPr/>
        </p:nvSpPr>
        <p:spPr>
          <a:xfrm>
            <a:off x="933644" y="2780928"/>
            <a:ext cx="7238756" cy="38164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775"/>
          <a:stretch/>
        </p:blipFill>
        <p:spPr bwMode="auto">
          <a:xfrm>
            <a:off x="1149668" y="2996952"/>
            <a:ext cx="5200650" cy="1555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511" y="3154894"/>
            <a:ext cx="168592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676" y="4659795"/>
            <a:ext cx="51816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560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means</a:t>
            </a:r>
            <a:endParaRPr lang="en-IE" dirty="0"/>
          </a:p>
        </p:txBody>
      </p:sp>
      <p:sp>
        <p:nvSpPr>
          <p:cNvPr id="3" name="Content Placeholder 2"/>
          <p:cNvSpPr>
            <a:spLocks noGrp="1"/>
          </p:cNvSpPr>
          <p:nvPr>
            <p:ph idx="1"/>
          </p:nvPr>
        </p:nvSpPr>
        <p:spPr>
          <a:xfrm>
            <a:off x="457200" y="1600200"/>
            <a:ext cx="8229600" cy="1108720"/>
          </a:xfrm>
        </p:spPr>
        <p:txBody>
          <a:bodyPr/>
          <a:lstStyle/>
          <a:p>
            <a:pPr marL="0" indent="0">
              <a:buNone/>
            </a:pPr>
            <a:r>
              <a:rPr lang="en-IE" dirty="0" smtClean="0"/>
              <a:t>How does the spread of the distribution of sample means compare to the population? </a:t>
            </a:r>
          </a:p>
        </p:txBody>
      </p:sp>
      <p:sp>
        <p:nvSpPr>
          <p:cNvPr id="5" name="Rectangle 4"/>
          <p:cNvSpPr/>
          <p:nvPr/>
        </p:nvSpPr>
        <p:spPr>
          <a:xfrm>
            <a:off x="539552" y="2780928"/>
            <a:ext cx="8064896" cy="38164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1" y="2947020"/>
            <a:ext cx="52482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69" y="4581128"/>
            <a:ext cx="52863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151807"/>
            <a:ext cx="16478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5013176"/>
            <a:ext cx="22574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852936"/>
            <a:ext cx="17621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796136" y="4293096"/>
                <a:ext cx="1288430" cy="676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IE" sz="2000" b="1" i="1" smtClean="0">
                              <a:solidFill>
                                <a:schemeClr val="tx1"/>
                              </a:solidFill>
                              <a:latin typeface="Cambria Math" panose="02040503050406030204" pitchFamily="18" charset="0"/>
                            </a:rPr>
                          </m:ctrlPr>
                        </m:fPr>
                        <m:num>
                          <m:r>
                            <a:rPr lang="en-IE" sz="2000" b="1" i="1" smtClean="0">
                              <a:solidFill>
                                <a:schemeClr val="tx1"/>
                              </a:solidFill>
                              <a:latin typeface="Cambria Math"/>
                            </a:rPr>
                            <m:t>𝟐</m:t>
                          </m:r>
                          <m:r>
                            <a:rPr lang="en-IE" sz="2000" b="1" i="1" smtClean="0">
                              <a:solidFill>
                                <a:schemeClr val="tx1"/>
                              </a:solidFill>
                              <a:latin typeface="Cambria Math"/>
                            </a:rPr>
                            <m:t>.</m:t>
                          </m:r>
                          <m:r>
                            <a:rPr lang="en-IE" sz="2000" b="1" i="1" smtClean="0">
                              <a:solidFill>
                                <a:schemeClr val="tx1"/>
                              </a:solidFill>
                              <a:latin typeface="Cambria Math"/>
                            </a:rPr>
                            <m:t>𝟓𝟕</m:t>
                          </m:r>
                        </m:num>
                        <m:den>
                          <m:r>
                            <a:rPr lang="en-IE" sz="2000" b="1" i="1" smtClean="0">
                              <a:solidFill>
                                <a:schemeClr val="tx1"/>
                              </a:solidFill>
                              <a:latin typeface="Cambria Math"/>
                            </a:rPr>
                            <m:t>𝟎</m:t>
                          </m:r>
                          <m:r>
                            <a:rPr lang="en-IE" sz="2000" b="1" i="1" smtClean="0">
                              <a:solidFill>
                                <a:schemeClr val="tx1"/>
                              </a:solidFill>
                              <a:latin typeface="Cambria Math"/>
                            </a:rPr>
                            <m:t>.</m:t>
                          </m:r>
                          <m:r>
                            <a:rPr lang="en-IE" sz="2000" b="1" i="1" smtClean="0">
                              <a:solidFill>
                                <a:schemeClr val="tx1"/>
                              </a:solidFill>
                              <a:latin typeface="Cambria Math"/>
                            </a:rPr>
                            <m:t>𝟑𝟐</m:t>
                          </m:r>
                        </m:den>
                      </m:f>
                      <m:r>
                        <a:rPr lang="en-IE" sz="2000" b="1" i="1" smtClean="0">
                          <a:solidFill>
                            <a:schemeClr val="tx1"/>
                          </a:solidFill>
                          <a:latin typeface="Cambria Math"/>
                          <a:ea typeface="Cambria Math"/>
                        </a:rPr>
                        <m:t>≅</m:t>
                      </m:r>
                      <m:r>
                        <a:rPr lang="en-IE" sz="2000" b="1" i="1" smtClean="0">
                          <a:solidFill>
                            <a:schemeClr val="tx1"/>
                          </a:solidFill>
                          <a:latin typeface="Cambria Math"/>
                          <a:ea typeface="Cambria Math"/>
                        </a:rPr>
                        <m:t>𝟖</m:t>
                      </m:r>
                    </m:oMath>
                  </m:oMathPara>
                </a14:m>
                <a:endParaRPr lang="en-IE" sz="2000" b="1"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796136" y="4293096"/>
                <a:ext cx="1288430" cy="676852"/>
              </a:xfrm>
              <a:prstGeom prst="rect">
                <a:avLst/>
              </a:prstGeom>
              <a:blipFill rotWithShape="1">
                <a:blip r:embed="rId7"/>
                <a:stretch>
                  <a:fillRect/>
                </a:stretch>
              </a:blipFill>
            </p:spPr>
            <p:txBody>
              <a:bodyPr/>
              <a:lstStyle/>
              <a:p>
                <a:r>
                  <a:rPr lang="en-IE">
                    <a:noFill/>
                  </a:rPr>
                  <a:t> </a:t>
                </a:r>
              </a:p>
            </p:txBody>
          </p:sp>
        </mc:Fallback>
      </mc:AlternateContent>
      <p:sp>
        <p:nvSpPr>
          <p:cNvPr id="7" name="Oval 6"/>
          <p:cNvSpPr/>
          <p:nvPr/>
        </p:nvSpPr>
        <p:spPr>
          <a:xfrm>
            <a:off x="6660232" y="4421308"/>
            <a:ext cx="50405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Oval 12"/>
          <p:cNvSpPr/>
          <p:nvPr/>
        </p:nvSpPr>
        <p:spPr>
          <a:xfrm>
            <a:off x="5292080" y="2780928"/>
            <a:ext cx="495747"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mc:AlternateContent xmlns:mc="http://schemas.openxmlformats.org/markup-compatibility/2006" xmlns:a14="http://schemas.microsoft.com/office/drawing/2010/main">
        <mc:Choice Requires="a14">
          <p:sp>
            <p:nvSpPr>
              <p:cNvPr id="14" name="TextBox 13"/>
              <p:cNvSpPr txBox="1"/>
              <p:nvPr/>
            </p:nvSpPr>
            <p:spPr>
              <a:xfrm>
                <a:off x="7164288" y="4221088"/>
                <a:ext cx="1391215" cy="7968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E" sz="2400" b="1" i="1" smtClean="0">
                              <a:solidFill>
                                <a:srgbClr val="FFCC66"/>
                              </a:solidFill>
                              <a:latin typeface="Cambria Math" panose="02040503050406030204" pitchFamily="18" charset="0"/>
                            </a:rPr>
                          </m:ctrlPr>
                        </m:sSubPr>
                        <m:e>
                          <m:r>
                            <a:rPr lang="en-IE" sz="2400" b="1" i="1" smtClean="0">
                              <a:solidFill>
                                <a:srgbClr val="FFCC66"/>
                              </a:solidFill>
                              <a:latin typeface="Cambria Math"/>
                              <a:ea typeface="Cambria Math"/>
                            </a:rPr>
                            <m:t>𝝈</m:t>
                          </m:r>
                        </m:e>
                        <m:sub>
                          <m:acc>
                            <m:accPr>
                              <m:chr m:val="̅"/>
                              <m:ctrlPr>
                                <a:rPr lang="en-IE" sz="2400" b="1" i="1" smtClean="0">
                                  <a:solidFill>
                                    <a:srgbClr val="FFCC66"/>
                                  </a:solidFill>
                                  <a:latin typeface="Cambria Math" panose="02040503050406030204" pitchFamily="18" charset="0"/>
                                </a:rPr>
                              </m:ctrlPr>
                            </m:accPr>
                            <m:e>
                              <m:r>
                                <a:rPr lang="en-IE" sz="2400" b="1" i="1" smtClean="0">
                                  <a:solidFill>
                                    <a:srgbClr val="FFCC66"/>
                                  </a:solidFill>
                                  <a:latin typeface="Cambria Math"/>
                                </a:rPr>
                                <m:t>𝒙</m:t>
                              </m:r>
                            </m:e>
                          </m:acc>
                        </m:sub>
                      </m:sSub>
                      <m:r>
                        <a:rPr lang="en-IE" sz="2400" b="1" i="1" smtClean="0">
                          <a:solidFill>
                            <a:srgbClr val="FFCC66"/>
                          </a:solidFill>
                          <a:latin typeface="Cambria Math"/>
                        </a:rPr>
                        <m:t>=</m:t>
                      </m:r>
                      <m:f>
                        <m:fPr>
                          <m:ctrlPr>
                            <a:rPr lang="en-IE" sz="2400" b="1" i="1" smtClean="0">
                              <a:solidFill>
                                <a:srgbClr val="FFCC66"/>
                              </a:solidFill>
                              <a:latin typeface="Cambria Math" panose="02040503050406030204" pitchFamily="18" charset="0"/>
                            </a:rPr>
                          </m:ctrlPr>
                        </m:fPr>
                        <m:num>
                          <m:r>
                            <a:rPr lang="en-IE" sz="2400" b="1" i="1" smtClean="0">
                              <a:solidFill>
                                <a:srgbClr val="FFCC66"/>
                              </a:solidFill>
                              <a:latin typeface="Cambria Math"/>
                              <a:ea typeface="Cambria Math"/>
                            </a:rPr>
                            <m:t>𝝈</m:t>
                          </m:r>
                        </m:num>
                        <m:den>
                          <m:rad>
                            <m:radPr>
                              <m:degHide m:val="on"/>
                              <m:ctrlPr>
                                <a:rPr lang="en-IE" sz="2400" b="1" i="1" smtClean="0">
                                  <a:solidFill>
                                    <a:srgbClr val="FFCC66"/>
                                  </a:solidFill>
                                  <a:latin typeface="Cambria Math" panose="02040503050406030204" pitchFamily="18" charset="0"/>
                                </a:rPr>
                              </m:ctrlPr>
                            </m:radPr>
                            <m:deg/>
                            <m:e>
                              <m:r>
                                <a:rPr lang="en-IE" sz="2400" b="1" i="1" smtClean="0">
                                  <a:solidFill>
                                    <a:srgbClr val="FFCC66"/>
                                  </a:solidFill>
                                  <a:latin typeface="Cambria Math"/>
                                </a:rPr>
                                <m:t>𝒏</m:t>
                              </m:r>
                            </m:e>
                          </m:rad>
                        </m:den>
                      </m:f>
                    </m:oMath>
                  </m:oMathPara>
                </a14:m>
                <a:endParaRPr lang="en-IE" sz="2400" b="1" dirty="0">
                  <a:solidFill>
                    <a:srgbClr val="FFCC66"/>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164288" y="4221088"/>
                <a:ext cx="1391215" cy="796821"/>
              </a:xfrm>
              <a:prstGeom prst="rect">
                <a:avLst/>
              </a:prstGeom>
              <a:blipFill rotWithShape="1">
                <a:blip r:embed="rId8"/>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22811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3" grpId="0" animBg="1"/>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The </a:t>
            </a:r>
            <a:r>
              <a:rPr lang="en-IE" dirty="0" smtClean="0"/>
              <a:t>95% confidence interval</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069160"/>
              </a:xfrm>
            </p:spPr>
            <p:txBody>
              <a:bodyPr>
                <a:normAutofit/>
              </a:bodyPr>
              <a:lstStyle/>
              <a:p>
                <a:r>
                  <a:rPr lang="en-IE" dirty="0" smtClean="0"/>
                  <a:t>This means I can say with 95% confidence my </a:t>
                </a:r>
                <a14:m>
                  <m:oMath xmlns:m="http://schemas.openxmlformats.org/officeDocument/2006/math">
                    <m:acc>
                      <m:accPr>
                        <m:chr m:val="̅"/>
                        <m:ctrlPr>
                          <a:rPr lang="en-IE" i="1" smtClean="0">
                            <a:latin typeface="Cambria Math" panose="02040503050406030204" pitchFamily="18" charset="0"/>
                          </a:rPr>
                        </m:ctrlPr>
                      </m:accPr>
                      <m:e>
                        <m:r>
                          <a:rPr lang="en-IE" b="0" i="1" smtClean="0">
                            <a:latin typeface="Cambria Math"/>
                          </a:rPr>
                          <m:t>𝑥</m:t>
                        </m:r>
                      </m:e>
                    </m:acc>
                  </m:oMath>
                </a14:m>
                <a:r>
                  <a:rPr lang="en-IE" dirty="0" smtClean="0"/>
                  <a:t> value lies within 1.96 standard deviations of the centre of my distribution(</a:t>
                </a:r>
                <a14:m>
                  <m:oMath xmlns:m="http://schemas.openxmlformats.org/officeDocument/2006/math">
                    <m:sSub>
                      <m:sSubPr>
                        <m:ctrlPr>
                          <a:rPr lang="en-IE" i="1" smtClean="0">
                            <a:latin typeface="Cambria Math" panose="02040503050406030204" pitchFamily="18" charset="0"/>
                          </a:rPr>
                        </m:ctrlPr>
                      </m:sSubPr>
                      <m:e>
                        <m:r>
                          <a:rPr lang="en-IE" i="1" smtClean="0">
                            <a:latin typeface="Cambria Math"/>
                            <a:ea typeface="Cambria Math"/>
                          </a:rPr>
                          <m:t>𝜇</m:t>
                        </m:r>
                      </m:e>
                      <m:sub>
                        <m:acc>
                          <m:accPr>
                            <m:chr m:val="̅"/>
                            <m:ctrlPr>
                              <a:rPr lang="en-IE" i="1" smtClean="0">
                                <a:latin typeface="Cambria Math" panose="02040503050406030204" pitchFamily="18" charset="0"/>
                              </a:rPr>
                            </m:ctrlPr>
                          </m:accPr>
                          <m:e>
                            <m:r>
                              <a:rPr lang="en-IE" b="0" i="1" smtClean="0">
                                <a:latin typeface="Cambria Math"/>
                              </a:rPr>
                              <m:t>𝑥</m:t>
                            </m:r>
                          </m:e>
                        </m:acc>
                      </m:sub>
                    </m:sSub>
                  </m:oMath>
                </a14:m>
                <a:r>
                  <a:rPr lang="en-IE" dirty="0" smtClean="0"/>
                  <a:t>).</a:t>
                </a:r>
              </a:p>
              <a:p>
                <a:r>
                  <a:rPr lang="en-IE" dirty="0" smtClean="0"/>
                  <a:t>This means I can also say with 95% confidence that the centre of my distribution</a:t>
                </a:r>
                <a:r>
                  <a:rPr lang="en-IE" dirty="0"/>
                  <a:t>(</a:t>
                </a:r>
                <a14:m>
                  <m:oMath xmlns:m="http://schemas.openxmlformats.org/officeDocument/2006/math">
                    <m:sSub>
                      <m:sSubPr>
                        <m:ctrlPr>
                          <a:rPr lang="en-IE" i="1">
                            <a:latin typeface="Cambria Math" panose="02040503050406030204" pitchFamily="18" charset="0"/>
                          </a:rPr>
                        </m:ctrlPr>
                      </m:sSubPr>
                      <m:e>
                        <m:r>
                          <a:rPr lang="en-IE" i="1">
                            <a:latin typeface="Cambria Math"/>
                            <a:ea typeface="Cambria Math"/>
                          </a:rPr>
                          <m:t>𝜇</m:t>
                        </m:r>
                      </m:e>
                      <m:sub>
                        <m:acc>
                          <m:accPr>
                            <m:chr m:val="̅"/>
                            <m:ctrlPr>
                              <a:rPr lang="en-IE" i="1">
                                <a:latin typeface="Cambria Math" panose="02040503050406030204" pitchFamily="18" charset="0"/>
                              </a:rPr>
                            </m:ctrlPr>
                          </m:accPr>
                          <m:e>
                            <m:r>
                              <a:rPr lang="en-IE" i="1">
                                <a:latin typeface="Cambria Math"/>
                              </a:rPr>
                              <m:t>𝑥</m:t>
                            </m:r>
                          </m:e>
                        </m:acc>
                      </m:sub>
                    </m:sSub>
                  </m:oMath>
                </a14:m>
                <a:r>
                  <a:rPr lang="en-IE" dirty="0"/>
                  <a:t>) lies within 1.96 standard deviations of my </a:t>
                </a:r>
                <a14:m>
                  <m:oMath xmlns:m="http://schemas.openxmlformats.org/officeDocument/2006/math">
                    <m:acc>
                      <m:accPr>
                        <m:chr m:val="̅"/>
                        <m:ctrlPr>
                          <a:rPr lang="en-IE" i="1">
                            <a:latin typeface="Cambria Math" panose="02040503050406030204" pitchFamily="18" charset="0"/>
                          </a:rPr>
                        </m:ctrlPr>
                      </m:accPr>
                      <m:e>
                        <m:r>
                          <a:rPr lang="en-IE" i="1">
                            <a:latin typeface="Cambria Math"/>
                          </a:rPr>
                          <m:t>𝑥</m:t>
                        </m:r>
                      </m:e>
                    </m:acc>
                  </m:oMath>
                </a14:m>
                <a:r>
                  <a:rPr lang="en-IE" dirty="0"/>
                  <a:t> </a:t>
                </a:r>
                <a:r>
                  <a:rPr lang="en-IE" dirty="0" smtClean="0"/>
                  <a:t>value.</a:t>
                </a:r>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69160"/>
              </a:xfrm>
              <a:blipFill rotWithShape="1">
                <a:blip r:embed="rId2"/>
                <a:stretch>
                  <a:fillRect l="-1630" t="-1564"/>
                </a:stretch>
              </a:blipFill>
            </p:spPr>
            <p:txBody>
              <a:bodyPr/>
              <a:lstStyle/>
              <a:p>
                <a:r>
                  <a:rPr lang="en-IE">
                    <a:noFill/>
                  </a:rPr>
                  <a:t> </a:t>
                </a:r>
              </a:p>
            </p:txBody>
          </p:sp>
        </mc:Fallback>
      </mc:AlternateContent>
    </p:spTree>
    <p:extLst>
      <p:ext uri="{BB962C8B-B14F-4D97-AF65-F5344CB8AC3E}">
        <p14:creationId xmlns:p14="http://schemas.microsoft.com/office/powerpoint/2010/main" val="27913916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The </a:t>
            </a:r>
            <a:r>
              <a:rPr lang="en-IE" dirty="0" smtClean="0"/>
              <a:t>95% confidence interval</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069160"/>
              </a:xfrm>
            </p:spPr>
            <p:txBody>
              <a:bodyPr>
                <a:normAutofit/>
              </a:bodyPr>
              <a:lstStyle/>
              <a:p>
                <a:pPr marL="0" indent="0">
                  <a:buNone/>
                </a:pPr>
                <a:r>
                  <a:rPr lang="en-IE" b="0" dirty="0" smtClean="0"/>
                  <a:t>I can say with 95% confidence that </a:t>
                </a:r>
                <a14:m>
                  <m:oMath xmlns:m="http://schemas.openxmlformats.org/officeDocument/2006/math">
                    <m:acc>
                      <m:accPr>
                        <m:chr m:val="̅"/>
                        <m:ctrlPr>
                          <a:rPr lang="en-IE" b="0" i="1" smtClean="0">
                            <a:latin typeface="Cambria Math" panose="02040503050406030204" pitchFamily="18" charset="0"/>
                          </a:rPr>
                        </m:ctrlPr>
                      </m:accPr>
                      <m:e>
                        <m:r>
                          <a:rPr lang="en-IE" b="0" i="1" smtClean="0">
                            <a:latin typeface="Cambria Math"/>
                          </a:rPr>
                          <m:t>𝑥</m:t>
                        </m:r>
                      </m:e>
                    </m:acc>
                  </m:oMath>
                </a14:m>
                <a:r>
                  <a:rPr lang="en-IE" dirty="0" smtClean="0"/>
                  <a:t> lies within </a:t>
                </a:r>
                <a14:m>
                  <m:oMath xmlns:m="http://schemas.openxmlformats.org/officeDocument/2006/math">
                    <m:r>
                      <a:rPr lang="en-IE" b="0" i="1" smtClean="0">
                        <a:latin typeface="Cambria Math"/>
                      </a:rPr>
                      <m:t>1.96</m:t>
                    </m:r>
                    <m:sSub>
                      <m:sSubPr>
                        <m:ctrlPr>
                          <a:rPr lang="en-IE" b="0" i="1" smtClean="0">
                            <a:latin typeface="Cambria Math" panose="02040503050406030204" pitchFamily="18" charset="0"/>
                          </a:rPr>
                        </m:ctrlPr>
                      </m:sSubPr>
                      <m:e>
                        <m:r>
                          <a:rPr lang="en-IE" b="0" i="1" smtClean="0">
                            <a:latin typeface="Cambria Math"/>
                            <a:ea typeface="Cambria Math"/>
                          </a:rPr>
                          <m:t>𝜎</m:t>
                        </m:r>
                      </m:e>
                      <m:sub>
                        <m:acc>
                          <m:accPr>
                            <m:chr m:val="̅"/>
                            <m:ctrlPr>
                              <a:rPr lang="en-IE" b="0" i="1" smtClean="0">
                                <a:latin typeface="Cambria Math" panose="02040503050406030204" pitchFamily="18" charset="0"/>
                              </a:rPr>
                            </m:ctrlPr>
                          </m:accPr>
                          <m:e>
                            <m:r>
                              <a:rPr lang="en-IE" b="0" i="1" smtClean="0">
                                <a:latin typeface="Cambria Math"/>
                              </a:rPr>
                              <m:t>𝑥</m:t>
                            </m:r>
                          </m:e>
                        </m:acc>
                      </m:sub>
                    </m:sSub>
                  </m:oMath>
                </a14:m>
                <a:r>
                  <a:rPr lang="en-IE" dirty="0" smtClean="0"/>
                  <a:t> of </a:t>
                </a:r>
                <a14:m>
                  <m:oMath xmlns:m="http://schemas.openxmlformats.org/officeDocument/2006/math">
                    <m:sSub>
                      <m:sSubPr>
                        <m:ctrlPr>
                          <a:rPr lang="en-IE" i="1" smtClean="0">
                            <a:latin typeface="Cambria Math" panose="02040503050406030204" pitchFamily="18" charset="0"/>
                          </a:rPr>
                        </m:ctrlPr>
                      </m:sSubPr>
                      <m:e>
                        <m:r>
                          <a:rPr lang="en-IE" i="1" smtClean="0">
                            <a:latin typeface="Cambria Math"/>
                            <a:ea typeface="Cambria Math"/>
                          </a:rPr>
                          <m:t>𝜇</m:t>
                        </m:r>
                      </m:e>
                      <m:sub>
                        <m:acc>
                          <m:accPr>
                            <m:chr m:val="̅"/>
                            <m:ctrlPr>
                              <a:rPr lang="en-IE" i="1" smtClean="0">
                                <a:latin typeface="Cambria Math" panose="02040503050406030204" pitchFamily="18" charset="0"/>
                              </a:rPr>
                            </m:ctrlPr>
                          </m:accPr>
                          <m:e>
                            <m:r>
                              <a:rPr lang="en-IE" b="0" i="1" smtClean="0">
                                <a:latin typeface="Cambria Math"/>
                              </a:rPr>
                              <m:t>𝑥</m:t>
                            </m:r>
                          </m:e>
                        </m:acc>
                      </m:sub>
                    </m:sSub>
                  </m:oMath>
                </a14:m>
                <a:r>
                  <a:rPr lang="en-IE" dirty="0" smtClean="0"/>
                  <a:t>.</a:t>
                </a:r>
              </a:p>
              <a:p>
                <a:pPr marL="0" indent="0">
                  <a:buNone/>
                </a:pPr>
                <a:r>
                  <a:rPr lang="en-IE" dirty="0"/>
                  <a:t>I can say with 95% confidence </a:t>
                </a:r>
                <a:r>
                  <a:rPr lang="en-IE" dirty="0" smtClean="0"/>
                  <a:t>that </a:t>
                </a:r>
                <a14:m>
                  <m:oMath xmlns:m="http://schemas.openxmlformats.org/officeDocument/2006/math">
                    <m:sSub>
                      <m:sSubPr>
                        <m:ctrlPr>
                          <a:rPr lang="en-IE" i="1">
                            <a:latin typeface="Cambria Math" panose="02040503050406030204" pitchFamily="18" charset="0"/>
                          </a:rPr>
                        </m:ctrlPr>
                      </m:sSubPr>
                      <m:e>
                        <m:r>
                          <a:rPr lang="en-IE" i="1">
                            <a:latin typeface="Cambria Math"/>
                            <a:ea typeface="Cambria Math"/>
                          </a:rPr>
                          <m:t>𝜇</m:t>
                        </m:r>
                      </m:e>
                      <m:sub>
                        <m:acc>
                          <m:accPr>
                            <m:chr m:val="̅"/>
                            <m:ctrlPr>
                              <a:rPr lang="en-IE" i="1">
                                <a:latin typeface="Cambria Math" panose="02040503050406030204" pitchFamily="18" charset="0"/>
                              </a:rPr>
                            </m:ctrlPr>
                          </m:accPr>
                          <m:e>
                            <m:r>
                              <a:rPr lang="en-IE" i="1">
                                <a:latin typeface="Cambria Math"/>
                              </a:rPr>
                              <m:t>𝑥</m:t>
                            </m:r>
                          </m:e>
                        </m:acc>
                      </m:sub>
                    </m:sSub>
                  </m:oMath>
                </a14:m>
                <a:r>
                  <a:rPr lang="en-IE" dirty="0"/>
                  <a:t> lies within </a:t>
                </a:r>
                <a14:m>
                  <m:oMath xmlns:m="http://schemas.openxmlformats.org/officeDocument/2006/math">
                    <m:r>
                      <a:rPr lang="en-IE" i="1">
                        <a:latin typeface="Cambria Math"/>
                      </a:rPr>
                      <m:t>1.96</m:t>
                    </m:r>
                    <m:sSub>
                      <m:sSubPr>
                        <m:ctrlPr>
                          <a:rPr lang="en-IE" i="1">
                            <a:latin typeface="Cambria Math" panose="02040503050406030204" pitchFamily="18" charset="0"/>
                          </a:rPr>
                        </m:ctrlPr>
                      </m:sSubPr>
                      <m:e>
                        <m:r>
                          <a:rPr lang="en-IE" i="1">
                            <a:latin typeface="Cambria Math"/>
                            <a:ea typeface="Cambria Math"/>
                          </a:rPr>
                          <m:t>𝜎</m:t>
                        </m:r>
                      </m:e>
                      <m:sub>
                        <m:acc>
                          <m:accPr>
                            <m:chr m:val="̅"/>
                            <m:ctrlPr>
                              <a:rPr lang="en-IE" i="1">
                                <a:latin typeface="Cambria Math" panose="02040503050406030204" pitchFamily="18" charset="0"/>
                              </a:rPr>
                            </m:ctrlPr>
                          </m:accPr>
                          <m:e>
                            <m:r>
                              <a:rPr lang="en-IE" i="1">
                                <a:latin typeface="Cambria Math"/>
                              </a:rPr>
                              <m:t>𝑥</m:t>
                            </m:r>
                          </m:e>
                        </m:acc>
                      </m:sub>
                    </m:sSub>
                  </m:oMath>
                </a14:m>
                <a:r>
                  <a:rPr lang="en-IE" dirty="0"/>
                  <a:t> </a:t>
                </a:r>
                <a:r>
                  <a:rPr lang="en-IE" dirty="0" smtClean="0"/>
                  <a:t>of</a:t>
                </a:r>
                <a:r>
                  <a:rPr lang="en-IE" dirty="0"/>
                  <a:t> </a:t>
                </a:r>
                <a14:m>
                  <m:oMath xmlns:m="http://schemas.openxmlformats.org/officeDocument/2006/math">
                    <m:acc>
                      <m:accPr>
                        <m:chr m:val="̅"/>
                        <m:ctrlPr>
                          <a:rPr lang="en-IE" i="1">
                            <a:latin typeface="Cambria Math" panose="02040503050406030204" pitchFamily="18" charset="0"/>
                          </a:rPr>
                        </m:ctrlPr>
                      </m:accPr>
                      <m:e>
                        <m:r>
                          <a:rPr lang="en-IE" i="1">
                            <a:latin typeface="Cambria Math"/>
                          </a:rPr>
                          <m:t>𝑥</m:t>
                        </m:r>
                      </m:e>
                    </m:acc>
                  </m:oMath>
                </a14:m>
                <a:r>
                  <a:rPr lang="en-IE" dirty="0" smtClean="0"/>
                  <a:t>.</a:t>
                </a:r>
                <a:endParaRPr lang="en-IE" dirty="0"/>
              </a:p>
              <a:p>
                <a:pPr marL="0" indent="0">
                  <a:buNone/>
                </a:pPr>
                <a:r>
                  <a:rPr lang="en-IE" dirty="0"/>
                  <a:t>I can say with 95% confidence </a:t>
                </a:r>
                <a:r>
                  <a:rPr lang="en-IE" dirty="0" smtClean="0"/>
                  <a:t>that </a:t>
                </a:r>
                <a14:m>
                  <m:oMath xmlns:m="http://schemas.openxmlformats.org/officeDocument/2006/math">
                    <m:r>
                      <a:rPr lang="en-IE" i="1" smtClean="0">
                        <a:latin typeface="Cambria Math"/>
                        <a:ea typeface="Cambria Math"/>
                      </a:rPr>
                      <m:t>𝜇</m:t>
                    </m:r>
                  </m:oMath>
                </a14:m>
                <a:r>
                  <a:rPr lang="en-IE" dirty="0" smtClean="0"/>
                  <a:t> lies </a:t>
                </a:r>
                <a:r>
                  <a:rPr lang="en-IE" dirty="0"/>
                  <a:t>within </a:t>
                </a:r>
                <a14:m>
                  <m:oMath xmlns:m="http://schemas.openxmlformats.org/officeDocument/2006/math">
                    <m:r>
                      <a:rPr lang="en-IE" i="1">
                        <a:latin typeface="Cambria Math"/>
                      </a:rPr>
                      <m:t>1.96</m:t>
                    </m:r>
                    <m:sSub>
                      <m:sSubPr>
                        <m:ctrlPr>
                          <a:rPr lang="en-IE" i="1">
                            <a:latin typeface="Cambria Math" panose="02040503050406030204" pitchFamily="18" charset="0"/>
                          </a:rPr>
                        </m:ctrlPr>
                      </m:sSubPr>
                      <m:e>
                        <m:r>
                          <a:rPr lang="en-IE" i="1">
                            <a:latin typeface="Cambria Math"/>
                            <a:ea typeface="Cambria Math"/>
                          </a:rPr>
                          <m:t>𝜎</m:t>
                        </m:r>
                      </m:e>
                      <m:sub>
                        <m:acc>
                          <m:accPr>
                            <m:chr m:val="̅"/>
                            <m:ctrlPr>
                              <a:rPr lang="en-IE" i="1">
                                <a:latin typeface="Cambria Math" panose="02040503050406030204" pitchFamily="18" charset="0"/>
                              </a:rPr>
                            </m:ctrlPr>
                          </m:accPr>
                          <m:e>
                            <m:r>
                              <a:rPr lang="en-IE" i="1">
                                <a:latin typeface="Cambria Math"/>
                              </a:rPr>
                              <m:t>𝑥</m:t>
                            </m:r>
                          </m:e>
                        </m:acc>
                      </m:sub>
                    </m:sSub>
                  </m:oMath>
                </a14:m>
                <a:r>
                  <a:rPr lang="en-IE" dirty="0"/>
                  <a:t> of </a:t>
                </a:r>
                <a14:m>
                  <m:oMath xmlns:m="http://schemas.openxmlformats.org/officeDocument/2006/math">
                    <m:acc>
                      <m:accPr>
                        <m:chr m:val="̅"/>
                        <m:ctrlPr>
                          <a:rPr lang="en-IE" i="1">
                            <a:latin typeface="Cambria Math" panose="02040503050406030204" pitchFamily="18" charset="0"/>
                          </a:rPr>
                        </m:ctrlPr>
                      </m:accPr>
                      <m:e>
                        <m:r>
                          <a:rPr lang="en-IE" i="1">
                            <a:latin typeface="Cambria Math"/>
                          </a:rPr>
                          <m:t>𝑥</m:t>
                        </m:r>
                      </m:e>
                    </m:acc>
                  </m:oMath>
                </a14:m>
                <a:r>
                  <a:rPr lang="en-IE"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69160"/>
              </a:xfrm>
              <a:blipFill rotWithShape="1">
                <a:blip r:embed="rId2"/>
                <a:stretch>
                  <a:fillRect l="-1852" t="-1685" r="-444"/>
                </a:stretch>
              </a:blipFill>
            </p:spPr>
            <p:txBody>
              <a:bodyPr/>
              <a:lstStyle/>
              <a:p>
                <a:r>
                  <a:rPr lang="en-IE">
                    <a:noFill/>
                  </a:rPr>
                  <a:t> </a:t>
                </a:r>
              </a:p>
            </p:txBody>
          </p:sp>
        </mc:Fallback>
      </mc:AlternateContent>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4725144"/>
            <a:ext cx="5286375" cy="18764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0995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9" presetClass="emph" presetSubtype="0" fill="hold" nodeType="clickEffect">
                                  <p:stCondLst>
                                    <p:cond delay="0"/>
                                  </p:stCondLst>
                                  <p:childTnLst>
                                    <p:animClr clrSpc="rgb" dir="cw">
                                      <p:cBhvr override="childStyle">
                                        <p:cTn id="16" dur="500" fill="hold"/>
                                        <p:tgtEl>
                                          <p:spTgt spid="3">
                                            <p:txEl>
                                              <p:pRg st="2" end="2"/>
                                            </p:txEl>
                                          </p:spTgt>
                                        </p:tgtEl>
                                        <p:attrNameLst>
                                          <p:attrName>style.color</p:attrName>
                                        </p:attrNameLst>
                                      </p:cBhvr>
                                      <p:to>
                                        <a:srgbClr val="FFC000"/>
                                      </p:to>
                                    </p:animClr>
                                    <p:animClr clrSpc="rgb" dir="cw">
                                      <p:cBhvr>
                                        <p:cTn id="17" dur="500" fill="hold"/>
                                        <p:tgtEl>
                                          <p:spTgt spid="3">
                                            <p:txEl>
                                              <p:pRg st="2" end="2"/>
                                            </p:txEl>
                                          </p:spTgt>
                                        </p:tgtEl>
                                        <p:attrNameLst>
                                          <p:attrName>fillcolor</p:attrName>
                                        </p:attrNameLst>
                                      </p:cBhvr>
                                      <p:to>
                                        <a:srgbClr val="FFC000"/>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Inferences about proportions</a:t>
            </a:r>
            <a:endParaRPr lang="en-IE" dirty="0"/>
          </a:p>
        </p:txBody>
      </p:sp>
    </p:spTree>
    <p:extLst>
      <p:ext uri="{BB962C8B-B14F-4D97-AF65-F5344CB8AC3E}">
        <p14:creationId xmlns:p14="http://schemas.microsoft.com/office/powerpoint/2010/main" val="3636094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400" dirty="0" smtClean="0"/>
              <a:t>Constructing a 95% confidence interval</a:t>
            </a:r>
            <a:endParaRPr lang="en-IE" sz="3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069160"/>
              </a:xfrm>
            </p:spPr>
            <p:txBody>
              <a:bodyPr>
                <a:normAutofit fontScale="92500" lnSpcReduction="20000"/>
              </a:bodyPr>
              <a:lstStyle/>
              <a:p>
                <a:endParaRPr lang="en-IE" dirty="0" smtClean="0"/>
              </a:p>
              <a:p>
                <a:endParaRPr lang="en-IE" dirty="0"/>
              </a:p>
              <a:p>
                <a:endParaRPr lang="en-IE" dirty="0" smtClean="0"/>
              </a:p>
              <a:p>
                <a:endParaRPr lang="en-IE" dirty="0"/>
              </a:p>
              <a:p>
                <a:endParaRPr lang="en-IE" dirty="0" smtClean="0"/>
              </a:p>
              <a:p>
                <a:endParaRPr lang="en-IE" dirty="0"/>
              </a:p>
              <a:p>
                <a:r>
                  <a:rPr lang="en-IE" dirty="0"/>
                  <a:t>I can say with 95% confidence </a:t>
                </a:r>
                <a:r>
                  <a:rPr lang="en-IE" dirty="0" smtClean="0"/>
                  <a:t>that 4.6 lies within </a:t>
                </a:r>
                <a14:m>
                  <m:oMath xmlns:m="http://schemas.openxmlformats.org/officeDocument/2006/math">
                    <m:r>
                      <a:rPr lang="en-IE" b="0" i="1" smtClean="0">
                        <a:latin typeface="Cambria Math"/>
                      </a:rPr>
                      <m:t>1.96</m:t>
                    </m:r>
                    <m:f>
                      <m:fPr>
                        <m:ctrlPr>
                          <a:rPr lang="en-IE" b="0" i="1" smtClean="0">
                            <a:latin typeface="Cambria Math" panose="02040503050406030204" pitchFamily="18" charset="0"/>
                          </a:rPr>
                        </m:ctrlPr>
                      </m:fPr>
                      <m:num>
                        <m:r>
                          <a:rPr lang="en-IE" b="0" i="1" smtClean="0">
                            <a:latin typeface="Cambria Math"/>
                          </a:rPr>
                          <m:t>2.57</m:t>
                        </m:r>
                      </m:num>
                      <m:den>
                        <m:rad>
                          <m:radPr>
                            <m:degHide m:val="on"/>
                            <m:ctrlPr>
                              <a:rPr lang="en-IE" b="0" i="1" smtClean="0">
                                <a:latin typeface="Cambria Math" panose="02040503050406030204" pitchFamily="18" charset="0"/>
                              </a:rPr>
                            </m:ctrlPr>
                          </m:radPr>
                          <m:deg/>
                          <m:e>
                            <m:r>
                              <a:rPr lang="en-IE" b="0" i="1" smtClean="0">
                                <a:latin typeface="Cambria Math"/>
                              </a:rPr>
                              <m:t>64</m:t>
                            </m:r>
                          </m:e>
                        </m:rad>
                      </m:den>
                    </m:f>
                  </m:oMath>
                </a14:m>
                <a:r>
                  <a:rPr lang="en-IE" dirty="0" smtClean="0"/>
                  <a:t> of </a:t>
                </a:r>
                <a14:m>
                  <m:oMath xmlns:m="http://schemas.openxmlformats.org/officeDocument/2006/math">
                    <m:r>
                      <a:rPr lang="en-IE" i="1">
                        <a:latin typeface="Cambria Math"/>
                        <a:ea typeface="Cambria Math"/>
                      </a:rPr>
                      <m:t>𝜇</m:t>
                    </m:r>
                    <m:r>
                      <a:rPr lang="en-IE" i="1">
                        <a:latin typeface="Cambria Math"/>
                        <a:ea typeface="Cambria Math"/>
                      </a:rPr>
                      <m:t> </m:t>
                    </m:r>
                  </m:oMath>
                </a14:m>
                <a:endParaRPr lang="en-IE" dirty="0" smtClean="0"/>
              </a:p>
              <a:p>
                <a:r>
                  <a:rPr lang="en-IE" dirty="0"/>
                  <a:t>I can say with 95% confidence </a:t>
                </a:r>
                <a:r>
                  <a:rPr lang="en-IE" dirty="0" smtClean="0"/>
                  <a:t>that </a:t>
                </a:r>
                <a14:m>
                  <m:oMath xmlns:m="http://schemas.openxmlformats.org/officeDocument/2006/math">
                    <m:r>
                      <a:rPr lang="en-IE" i="1">
                        <a:latin typeface="Cambria Math"/>
                        <a:ea typeface="Cambria Math"/>
                      </a:rPr>
                      <m:t>𝜇</m:t>
                    </m:r>
                  </m:oMath>
                </a14:m>
                <a:r>
                  <a:rPr lang="en-IE" dirty="0"/>
                  <a:t> lies within </a:t>
                </a:r>
                <a14:m>
                  <m:oMath xmlns:m="http://schemas.openxmlformats.org/officeDocument/2006/math">
                    <m:r>
                      <a:rPr lang="en-IE" i="1">
                        <a:latin typeface="Cambria Math"/>
                      </a:rPr>
                      <m:t>1.96</m:t>
                    </m:r>
                    <m:f>
                      <m:fPr>
                        <m:ctrlPr>
                          <a:rPr lang="en-IE" i="1">
                            <a:latin typeface="Cambria Math" panose="02040503050406030204" pitchFamily="18" charset="0"/>
                          </a:rPr>
                        </m:ctrlPr>
                      </m:fPr>
                      <m:num>
                        <m:r>
                          <a:rPr lang="en-IE" i="1">
                            <a:latin typeface="Cambria Math"/>
                          </a:rPr>
                          <m:t>2.57</m:t>
                        </m:r>
                      </m:num>
                      <m:den>
                        <m:rad>
                          <m:radPr>
                            <m:degHide m:val="on"/>
                            <m:ctrlPr>
                              <a:rPr lang="en-IE" i="1">
                                <a:latin typeface="Cambria Math" panose="02040503050406030204" pitchFamily="18" charset="0"/>
                              </a:rPr>
                            </m:ctrlPr>
                          </m:radPr>
                          <m:deg/>
                          <m:e>
                            <m:r>
                              <a:rPr lang="en-IE" i="1">
                                <a:latin typeface="Cambria Math"/>
                              </a:rPr>
                              <m:t>64</m:t>
                            </m:r>
                          </m:e>
                        </m:rad>
                      </m:den>
                    </m:f>
                  </m:oMath>
                </a14:m>
                <a:r>
                  <a:rPr lang="en-IE" dirty="0"/>
                  <a:t> of 4.6</a:t>
                </a:r>
              </a:p>
              <a:p>
                <a:endParaRPr lang="en-IE"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69160"/>
              </a:xfrm>
              <a:blipFill rotWithShape="1">
                <a:blip r:embed="rId2"/>
                <a:stretch>
                  <a:fillRect l="-1481" r="-148"/>
                </a:stretch>
              </a:blipFill>
            </p:spPr>
            <p:txBody>
              <a:bodyPr/>
              <a:lstStyle/>
              <a:p>
                <a:r>
                  <a:rPr lang="en-IE">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00411"/>
            <a:ext cx="16383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700808"/>
            <a:ext cx="16954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02" y="3003191"/>
            <a:ext cx="22574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645141" y="2132459"/>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5141" y="2420491"/>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5141" y="3477394"/>
            <a:ext cx="201622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45141" y="3765426"/>
            <a:ext cx="201622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5141" y="4053458"/>
            <a:ext cx="201622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102"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0072" y="1635213"/>
            <a:ext cx="2390775" cy="2157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Rectangle 7"/>
              <p:cNvSpPr/>
              <p:nvPr/>
            </p:nvSpPr>
            <p:spPr>
              <a:xfrm>
                <a:off x="6106608" y="3657320"/>
                <a:ext cx="70346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E" sz="3200" i="1" smtClean="0">
                              <a:solidFill>
                                <a:schemeClr val="bg1"/>
                              </a:solidFill>
                              <a:latin typeface="Cambria Math" panose="02040503050406030204" pitchFamily="18" charset="0"/>
                              <a:ea typeface="Cambria Math"/>
                            </a:rPr>
                          </m:ctrlPr>
                        </m:sSubPr>
                        <m:e>
                          <m:r>
                            <a:rPr lang="en-IE" sz="3200" i="1" smtClean="0">
                              <a:solidFill>
                                <a:schemeClr val="bg1"/>
                              </a:solidFill>
                              <a:latin typeface="Cambria Math"/>
                              <a:ea typeface="Cambria Math"/>
                            </a:rPr>
                            <m:t>𝜇</m:t>
                          </m:r>
                        </m:e>
                        <m:sub>
                          <m:acc>
                            <m:accPr>
                              <m:chr m:val="̅"/>
                              <m:ctrlPr>
                                <a:rPr lang="en-IE" sz="3200" i="1" smtClean="0">
                                  <a:solidFill>
                                    <a:schemeClr val="bg1"/>
                                  </a:solidFill>
                                  <a:latin typeface="Cambria Math" panose="02040503050406030204" pitchFamily="18" charset="0"/>
                                  <a:ea typeface="Cambria Math"/>
                                </a:rPr>
                              </m:ctrlPr>
                            </m:accPr>
                            <m:e>
                              <m:r>
                                <a:rPr lang="en-IE" sz="3200" b="0" i="1" smtClean="0">
                                  <a:solidFill>
                                    <a:schemeClr val="bg1"/>
                                  </a:solidFill>
                                  <a:latin typeface="Cambria Math"/>
                                  <a:ea typeface="Cambria Math"/>
                                </a:rPr>
                                <m:t>𝑥</m:t>
                              </m:r>
                            </m:e>
                          </m:acc>
                        </m:sub>
                      </m:sSub>
                    </m:oMath>
                  </m:oMathPara>
                </a14:m>
                <a:endParaRPr lang="en-IE" sz="32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106608" y="3657320"/>
                <a:ext cx="703462" cy="584775"/>
              </a:xfrm>
              <a:prstGeom prst="rect">
                <a:avLst/>
              </a:prstGeom>
              <a:blipFill rotWithShape="1">
                <a:blip r:embed="rId7"/>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767190" y="2312072"/>
                <a:ext cx="825867" cy="86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E" sz="2400" i="1">
                              <a:solidFill>
                                <a:schemeClr val="bg1"/>
                              </a:solidFill>
                              <a:latin typeface="Cambria Math" panose="02040503050406030204" pitchFamily="18" charset="0"/>
                              <a:ea typeface="Cambria Math"/>
                            </a:rPr>
                          </m:ctrlPr>
                        </m:fPr>
                        <m:num>
                          <m:r>
                            <a:rPr lang="en-IE" sz="2400" i="1">
                              <a:solidFill>
                                <a:schemeClr val="bg1"/>
                              </a:solidFill>
                              <a:latin typeface="Cambria Math"/>
                              <a:ea typeface="Cambria Math"/>
                            </a:rPr>
                            <m:t>2.57</m:t>
                          </m:r>
                        </m:num>
                        <m:den>
                          <m:rad>
                            <m:radPr>
                              <m:degHide m:val="on"/>
                              <m:ctrlPr>
                                <a:rPr lang="en-IE" sz="2400" i="1">
                                  <a:solidFill>
                                    <a:schemeClr val="bg1"/>
                                  </a:solidFill>
                                  <a:latin typeface="Cambria Math" panose="02040503050406030204" pitchFamily="18" charset="0"/>
                                  <a:ea typeface="Cambria Math"/>
                                </a:rPr>
                              </m:ctrlPr>
                            </m:radPr>
                            <m:deg/>
                            <m:e>
                              <m:r>
                                <a:rPr lang="en-IE" sz="2400" i="1">
                                  <a:solidFill>
                                    <a:schemeClr val="bg1"/>
                                  </a:solidFill>
                                  <a:latin typeface="Cambria Math"/>
                                  <a:ea typeface="Cambria Math"/>
                                </a:rPr>
                                <m:t>64</m:t>
                              </m:r>
                            </m:e>
                          </m:rad>
                        </m:den>
                      </m:f>
                    </m:oMath>
                  </m:oMathPara>
                </a14:m>
                <a:endParaRPr lang="en-IE" sz="2400" dirty="0"/>
              </a:p>
            </p:txBody>
          </p:sp>
        </mc:Choice>
        <mc:Fallback xmlns="">
          <p:sp>
            <p:nvSpPr>
              <p:cNvPr id="18" name="Rectangle 17"/>
              <p:cNvSpPr>
                <a:spLocks noRot="1" noChangeAspect="1" noMove="1" noResize="1" noEditPoints="1" noAdjustHandles="1" noChangeArrowheads="1" noChangeShapeType="1" noTextEdit="1"/>
              </p:cNvSpPr>
              <p:nvPr/>
            </p:nvSpPr>
            <p:spPr>
              <a:xfrm>
                <a:off x="6767190" y="2312072"/>
                <a:ext cx="825867" cy="862800"/>
              </a:xfrm>
              <a:prstGeom prst="rect">
                <a:avLst/>
              </a:prstGeom>
              <a:blipFill rotWithShape="1">
                <a:blip r:embed="rId8"/>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779912" y="5877272"/>
                <a:ext cx="4680520" cy="72008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E" i="1">
                          <a:solidFill>
                            <a:schemeClr val="bg1"/>
                          </a:solidFill>
                          <a:latin typeface="Cambria Math"/>
                          <a:ea typeface="Cambria Math"/>
                        </a:rPr>
                        <m:t>4.6−1.96</m:t>
                      </m:r>
                      <m:f>
                        <m:fPr>
                          <m:ctrlPr>
                            <a:rPr lang="en-IE" i="1">
                              <a:solidFill>
                                <a:schemeClr val="bg1"/>
                              </a:solidFill>
                              <a:latin typeface="Cambria Math" panose="02040503050406030204" pitchFamily="18" charset="0"/>
                              <a:ea typeface="Cambria Math"/>
                            </a:rPr>
                          </m:ctrlPr>
                        </m:fPr>
                        <m:num>
                          <m:r>
                            <a:rPr lang="en-IE" i="1">
                              <a:solidFill>
                                <a:schemeClr val="bg1"/>
                              </a:solidFill>
                              <a:latin typeface="Cambria Math"/>
                              <a:ea typeface="Cambria Math"/>
                            </a:rPr>
                            <m:t>2.57</m:t>
                          </m:r>
                        </m:num>
                        <m:den>
                          <m:rad>
                            <m:radPr>
                              <m:degHide m:val="on"/>
                              <m:ctrlPr>
                                <a:rPr lang="en-IE" i="1">
                                  <a:solidFill>
                                    <a:schemeClr val="bg1"/>
                                  </a:solidFill>
                                  <a:latin typeface="Cambria Math" panose="02040503050406030204" pitchFamily="18" charset="0"/>
                                  <a:ea typeface="Cambria Math"/>
                                </a:rPr>
                              </m:ctrlPr>
                            </m:radPr>
                            <m:deg/>
                            <m:e>
                              <m:r>
                                <a:rPr lang="en-IE" i="1">
                                  <a:solidFill>
                                    <a:schemeClr val="bg1"/>
                                  </a:solidFill>
                                  <a:latin typeface="Cambria Math"/>
                                  <a:ea typeface="Cambria Math"/>
                                </a:rPr>
                                <m:t>64</m:t>
                              </m:r>
                            </m:e>
                          </m:rad>
                        </m:den>
                      </m:f>
                      <m:r>
                        <a:rPr lang="en-IE" i="1">
                          <a:solidFill>
                            <a:schemeClr val="bg1"/>
                          </a:solidFill>
                          <a:latin typeface="Cambria Math"/>
                          <a:ea typeface="Cambria Math"/>
                        </a:rPr>
                        <m:t>≤</m:t>
                      </m:r>
                      <m:r>
                        <a:rPr lang="en-IE" i="1">
                          <a:solidFill>
                            <a:schemeClr val="bg1"/>
                          </a:solidFill>
                          <a:latin typeface="Cambria Math"/>
                          <a:ea typeface="Cambria Math"/>
                        </a:rPr>
                        <m:t>𝜇</m:t>
                      </m:r>
                      <m:r>
                        <a:rPr lang="en-IE" i="1">
                          <a:solidFill>
                            <a:schemeClr val="bg1"/>
                          </a:solidFill>
                          <a:latin typeface="Cambria Math"/>
                          <a:ea typeface="Cambria Math"/>
                        </a:rPr>
                        <m:t>≤4.6+1.96</m:t>
                      </m:r>
                      <m:f>
                        <m:fPr>
                          <m:ctrlPr>
                            <a:rPr lang="en-IE" i="1">
                              <a:solidFill>
                                <a:schemeClr val="bg1"/>
                              </a:solidFill>
                              <a:latin typeface="Cambria Math" panose="02040503050406030204" pitchFamily="18" charset="0"/>
                              <a:ea typeface="Cambria Math"/>
                            </a:rPr>
                          </m:ctrlPr>
                        </m:fPr>
                        <m:num>
                          <m:r>
                            <a:rPr lang="en-IE" i="1">
                              <a:solidFill>
                                <a:schemeClr val="bg1"/>
                              </a:solidFill>
                              <a:latin typeface="Cambria Math"/>
                              <a:ea typeface="Cambria Math"/>
                            </a:rPr>
                            <m:t>2.57</m:t>
                          </m:r>
                        </m:num>
                        <m:den>
                          <m:rad>
                            <m:radPr>
                              <m:degHide m:val="on"/>
                              <m:ctrlPr>
                                <a:rPr lang="en-IE" i="1">
                                  <a:solidFill>
                                    <a:schemeClr val="bg1"/>
                                  </a:solidFill>
                                  <a:latin typeface="Cambria Math" panose="02040503050406030204" pitchFamily="18" charset="0"/>
                                  <a:ea typeface="Cambria Math"/>
                                </a:rPr>
                              </m:ctrlPr>
                            </m:radPr>
                            <m:deg/>
                            <m:e>
                              <m:r>
                                <a:rPr lang="en-IE" i="1">
                                  <a:solidFill>
                                    <a:schemeClr val="bg1"/>
                                  </a:solidFill>
                                  <a:latin typeface="Cambria Math"/>
                                  <a:ea typeface="Cambria Math"/>
                                </a:rPr>
                                <m:t>64</m:t>
                              </m:r>
                            </m:e>
                          </m:rad>
                        </m:den>
                      </m:f>
                    </m:oMath>
                  </m:oMathPara>
                </a14:m>
                <a:endParaRPr lang="en-IE" dirty="0">
                  <a:solidFill>
                    <a:schemeClr val="bg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3779912" y="5877272"/>
                <a:ext cx="4680520" cy="720080"/>
              </a:xfrm>
              <a:prstGeom prst="rect">
                <a:avLst/>
              </a:prstGeom>
              <a:blipFill rotWithShape="1">
                <a:blip r:embed="rId9"/>
                <a:stretch>
                  <a:fillRect/>
                </a:stretch>
              </a:blipFill>
              <a:ln>
                <a:solidFill>
                  <a:schemeClr val="bg1"/>
                </a:solidFill>
              </a:ln>
            </p:spPr>
            <p:txBody>
              <a:bodyPr/>
              <a:lstStyle/>
              <a:p>
                <a:r>
                  <a:rPr lang="en-IE">
                    <a:noFill/>
                  </a:rPr>
                  <a:t> </a:t>
                </a:r>
              </a:p>
            </p:txBody>
          </p:sp>
        </mc:Fallback>
      </mc:AlternateContent>
      <p:cxnSp>
        <p:nvCxnSpPr>
          <p:cNvPr id="22" name="Straight Arrow Connector 21"/>
          <p:cNvCxnSpPr>
            <a:endCxn id="18" idx="1"/>
          </p:cNvCxnSpPr>
          <p:nvPr/>
        </p:nvCxnSpPr>
        <p:spPr>
          <a:xfrm>
            <a:off x="6415459" y="2743472"/>
            <a:ext cx="351731"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6158914" y="3645024"/>
                <a:ext cx="51308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sz="3200" i="1" smtClean="0">
                          <a:solidFill>
                            <a:schemeClr val="bg1"/>
                          </a:solidFill>
                          <a:latin typeface="Cambria Math"/>
                          <a:ea typeface="Cambria Math"/>
                        </a:rPr>
                        <m:t>𝜇</m:t>
                      </m:r>
                    </m:oMath>
                  </m:oMathPara>
                </a14:m>
                <a:endParaRPr lang="en-IE" sz="3200"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158914" y="3645024"/>
                <a:ext cx="513089" cy="584775"/>
              </a:xfrm>
              <a:prstGeom prst="rect">
                <a:avLst/>
              </a:prstGeom>
              <a:blipFill rotWithShape="1">
                <a:blip r:embed="rId10"/>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15816" y="2990895"/>
                <a:ext cx="2403109" cy="1238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solidFill>
                      <a:srgbClr val="FFFF00"/>
                    </a:solidFill>
                  </a:rPr>
                  <a:t>Use </a:t>
                </a:r>
                <a14:m>
                  <m:oMath xmlns:m="http://schemas.openxmlformats.org/officeDocument/2006/math">
                    <m:r>
                      <a:rPr lang="en-IE" i="1" smtClean="0">
                        <a:solidFill>
                          <a:srgbClr val="FFFF00"/>
                        </a:solidFill>
                        <a:latin typeface="Cambria Math"/>
                        <a:ea typeface="Cambria Math"/>
                      </a:rPr>
                      <m:t>𝜎</m:t>
                    </m:r>
                  </m:oMath>
                </a14:m>
                <a:r>
                  <a:rPr lang="en-IE" dirty="0" smtClean="0">
                    <a:solidFill>
                      <a:srgbClr val="FFFF00"/>
                    </a:solidFill>
                  </a:rPr>
                  <a:t> for building confidence interval if you know its value. Otherwise use s.</a:t>
                </a:r>
                <a:endParaRPr lang="en-IE" dirty="0">
                  <a:solidFill>
                    <a:srgbClr val="FFFF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915816" y="2990895"/>
                <a:ext cx="2403109" cy="1238904"/>
              </a:xfrm>
              <a:prstGeom prst="rect">
                <a:avLst/>
              </a:prstGeom>
              <a:blipFill rotWithShape="1">
                <a:blip r:embed="rId11"/>
                <a:stretch>
                  <a:fillRect b="-4831"/>
                </a:stretch>
              </a:blipFill>
            </p:spPr>
            <p:txBody>
              <a:bodyPr/>
              <a:lstStyle/>
              <a:p>
                <a:r>
                  <a:rPr lang="en-IE">
                    <a:noFill/>
                  </a:rPr>
                  <a:t> </a:t>
                </a:r>
              </a:p>
            </p:txBody>
          </p:sp>
        </mc:Fallback>
      </mc:AlternateContent>
    </p:spTree>
    <p:extLst>
      <p:ext uri="{BB962C8B-B14F-4D97-AF65-F5344CB8AC3E}">
        <p14:creationId xmlns:p14="http://schemas.microsoft.com/office/powerpoint/2010/main" val="90078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fade">
                                      <p:cBhvr>
                                        <p:cTn id="29" dur="1000"/>
                                        <p:tgtEl>
                                          <p:spTgt spid="4102"/>
                                        </p:tgtEl>
                                      </p:cBhvr>
                                    </p:animEffect>
                                    <p:anim calcmode="lin" valueType="num">
                                      <p:cBhvr>
                                        <p:cTn id="30" dur="1000" fill="hold"/>
                                        <p:tgtEl>
                                          <p:spTgt spid="4102"/>
                                        </p:tgtEl>
                                        <p:attrNameLst>
                                          <p:attrName>ppt_x</p:attrName>
                                        </p:attrNameLst>
                                      </p:cBhvr>
                                      <p:tavLst>
                                        <p:tav tm="0">
                                          <p:val>
                                            <p:strVal val="#ppt_x"/>
                                          </p:val>
                                        </p:tav>
                                        <p:tav tm="100000">
                                          <p:val>
                                            <p:strVal val="#ppt_x"/>
                                          </p:val>
                                        </p:tav>
                                      </p:tavLst>
                                    </p:anim>
                                    <p:anim calcmode="lin" valueType="num">
                                      <p:cBhvr>
                                        <p:cTn id="31"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Effect transition="in" filter="wipe(left)">
                                      <p:cBhvr>
                                        <p:cTn id="65" dur="500"/>
                                        <p:tgtEl>
                                          <p:spTgt spid="3">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wipe(left)">
                                      <p:cBhvr>
                                        <p:cTn id="70" dur="500"/>
                                        <p:tgtEl>
                                          <p:spTgt spid="3">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1000"/>
                                        <p:tgtEl>
                                          <p:spTgt spid="4"/>
                                        </p:tgtEl>
                                      </p:cBhvr>
                                    </p:animEffect>
                                    <p:anim calcmode="lin" valueType="num">
                                      <p:cBhvr>
                                        <p:cTn id="83" dur="1000" fill="hold"/>
                                        <p:tgtEl>
                                          <p:spTgt spid="4"/>
                                        </p:tgtEl>
                                        <p:attrNameLst>
                                          <p:attrName>ppt_x</p:attrName>
                                        </p:attrNameLst>
                                      </p:cBhvr>
                                      <p:tavLst>
                                        <p:tav tm="0">
                                          <p:val>
                                            <p:strVal val="#ppt_x"/>
                                          </p:val>
                                        </p:tav>
                                        <p:tav tm="100000">
                                          <p:val>
                                            <p:strVal val="#ppt_x"/>
                                          </p:val>
                                        </p:tav>
                                      </p:tavLst>
                                    </p:anim>
                                    <p:anim calcmode="lin" valueType="num">
                                      <p:cBhvr>
                                        <p:cTn id="8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8" grpId="0"/>
      <p:bldP spid="20" grpId="0" animBg="1"/>
      <p:bldP spid="24" grpId="0"/>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400" dirty="0"/>
              <a:t>Constructing a 95% confidence interval</a:t>
            </a:r>
          </a:p>
        </p:txBody>
      </p:sp>
      <p:sp>
        <p:nvSpPr>
          <p:cNvPr id="3" name="Content Placeholder 2"/>
          <p:cNvSpPr>
            <a:spLocks noGrp="1"/>
          </p:cNvSpPr>
          <p:nvPr>
            <p:ph idx="1"/>
          </p:nvPr>
        </p:nvSpPr>
        <p:spPr>
          <a:xfrm>
            <a:off x="457200" y="1600200"/>
            <a:ext cx="8229600" cy="5069160"/>
          </a:xfrm>
        </p:spPr>
        <p:txBody>
          <a:bodyPr>
            <a:normAutofit/>
          </a:bodyPr>
          <a:lstStyle/>
          <a:p>
            <a:endParaRPr lang="en-IE" dirty="0" smtClean="0"/>
          </a:p>
          <a:p>
            <a:endParaRPr lang="en-IE" dirty="0"/>
          </a:p>
          <a:p>
            <a:endParaRPr lang="en-IE" dirty="0" smtClean="0"/>
          </a:p>
          <a:p>
            <a:endParaRPr lang="en-IE" dirty="0"/>
          </a:p>
          <a:p>
            <a:endParaRPr lang="en-IE"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411"/>
            <a:ext cx="1638300"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700808"/>
            <a:ext cx="16954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02" y="3003191"/>
            <a:ext cx="22574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645141" y="2132459"/>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5141" y="2420491"/>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5141" y="3477394"/>
            <a:ext cx="201622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45141" y="3765426"/>
            <a:ext cx="201622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5141" y="4053458"/>
            <a:ext cx="201622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102"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0072" y="1635213"/>
            <a:ext cx="2390775" cy="2157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Rectangle 17"/>
              <p:cNvSpPr/>
              <p:nvPr/>
            </p:nvSpPr>
            <p:spPr>
              <a:xfrm>
                <a:off x="6767190" y="2312072"/>
                <a:ext cx="825867" cy="86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E" sz="2400" i="1">
                              <a:solidFill>
                                <a:schemeClr val="bg1"/>
                              </a:solidFill>
                              <a:latin typeface="Cambria Math" panose="02040503050406030204" pitchFamily="18" charset="0"/>
                              <a:ea typeface="Cambria Math"/>
                            </a:rPr>
                          </m:ctrlPr>
                        </m:fPr>
                        <m:num>
                          <m:r>
                            <a:rPr lang="en-IE" sz="2400" i="1">
                              <a:solidFill>
                                <a:schemeClr val="bg1"/>
                              </a:solidFill>
                              <a:latin typeface="Cambria Math"/>
                              <a:ea typeface="Cambria Math"/>
                            </a:rPr>
                            <m:t>2.57</m:t>
                          </m:r>
                        </m:num>
                        <m:den>
                          <m:rad>
                            <m:radPr>
                              <m:degHide m:val="on"/>
                              <m:ctrlPr>
                                <a:rPr lang="en-IE" sz="2400" i="1">
                                  <a:solidFill>
                                    <a:schemeClr val="bg1"/>
                                  </a:solidFill>
                                  <a:latin typeface="Cambria Math" panose="02040503050406030204" pitchFamily="18" charset="0"/>
                                  <a:ea typeface="Cambria Math"/>
                                </a:rPr>
                              </m:ctrlPr>
                            </m:radPr>
                            <m:deg/>
                            <m:e>
                              <m:r>
                                <a:rPr lang="en-IE" sz="2400" i="1">
                                  <a:solidFill>
                                    <a:schemeClr val="bg1"/>
                                  </a:solidFill>
                                  <a:latin typeface="Cambria Math"/>
                                  <a:ea typeface="Cambria Math"/>
                                </a:rPr>
                                <m:t>64</m:t>
                              </m:r>
                            </m:e>
                          </m:rad>
                        </m:den>
                      </m:f>
                    </m:oMath>
                  </m:oMathPara>
                </a14:m>
                <a:endParaRPr lang="en-IE" sz="2400" dirty="0"/>
              </a:p>
            </p:txBody>
          </p:sp>
        </mc:Choice>
        <mc:Fallback xmlns="">
          <p:sp>
            <p:nvSpPr>
              <p:cNvPr id="18" name="Rectangle 17"/>
              <p:cNvSpPr>
                <a:spLocks noRot="1" noChangeAspect="1" noMove="1" noResize="1" noEditPoints="1" noAdjustHandles="1" noChangeArrowheads="1" noChangeShapeType="1" noTextEdit="1"/>
              </p:cNvSpPr>
              <p:nvPr/>
            </p:nvSpPr>
            <p:spPr>
              <a:xfrm>
                <a:off x="6767190" y="2312072"/>
                <a:ext cx="825867" cy="862800"/>
              </a:xfrm>
              <a:prstGeom prst="rect">
                <a:avLst/>
              </a:prstGeom>
              <a:blipFill rotWithShape="1">
                <a:blip r:embed="rId6"/>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339752" y="4869160"/>
                <a:ext cx="4680520" cy="72008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E" i="1" smtClean="0">
                          <a:solidFill>
                            <a:schemeClr val="bg1"/>
                          </a:solidFill>
                          <a:latin typeface="Cambria Math"/>
                          <a:ea typeface="Cambria Math"/>
                        </a:rPr>
                        <m:t>4.6−</m:t>
                      </m:r>
                      <m:r>
                        <a:rPr lang="en-IE" i="1">
                          <a:solidFill>
                            <a:schemeClr val="bg1"/>
                          </a:solidFill>
                          <a:latin typeface="Cambria Math"/>
                          <a:ea typeface="Cambria Math"/>
                        </a:rPr>
                        <m:t>1.96</m:t>
                      </m:r>
                      <m:f>
                        <m:fPr>
                          <m:ctrlPr>
                            <a:rPr lang="en-IE" i="1">
                              <a:solidFill>
                                <a:schemeClr val="bg1"/>
                              </a:solidFill>
                              <a:latin typeface="Cambria Math" panose="02040503050406030204" pitchFamily="18" charset="0"/>
                              <a:ea typeface="Cambria Math"/>
                            </a:rPr>
                          </m:ctrlPr>
                        </m:fPr>
                        <m:num>
                          <m:r>
                            <a:rPr lang="en-IE" i="1">
                              <a:solidFill>
                                <a:schemeClr val="bg1"/>
                              </a:solidFill>
                              <a:latin typeface="Cambria Math"/>
                              <a:ea typeface="Cambria Math"/>
                            </a:rPr>
                            <m:t>2.55</m:t>
                          </m:r>
                        </m:num>
                        <m:den>
                          <m:rad>
                            <m:radPr>
                              <m:degHide m:val="on"/>
                              <m:ctrlPr>
                                <a:rPr lang="en-IE" i="1">
                                  <a:solidFill>
                                    <a:schemeClr val="bg1"/>
                                  </a:solidFill>
                                  <a:latin typeface="Cambria Math" panose="02040503050406030204" pitchFamily="18" charset="0"/>
                                  <a:ea typeface="Cambria Math"/>
                                </a:rPr>
                              </m:ctrlPr>
                            </m:radPr>
                            <m:deg/>
                            <m:e>
                              <m:r>
                                <a:rPr lang="en-IE" i="1">
                                  <a:solidFill>
                                    <a:schemeClr val="bg1"/>
                                  </a:solidFill>
                                  <a:latin typeface="Cambria Math"/>
                                  <a:ea typeface="Cambria Math"/>
                                </a:rPr>
                                <m:t>64</m:t>
                              </m:r>
                            </m:e>
                          </m:rad>
                        </m:den>
                      </m:f>
                      <m:r>
                        <a:rPr lang="en-IE" i="1">
                          <a:solidFill>
                            <a:schemeClr val="bg1"/>
                          </a:solidFill>
                          <a:latin typeface="Cambria Math"/>
                          <a:ea typeface="Cambria Math"/>
                        </a:rPr>
                        <m:t>≤</m:t>
                      </m:r>
                      <m:r>
                        <a:rPr lang="en-IE" i="1">
                          <a:solidFill>
                            <a:schemeClr val="bg1"/>
                          </a:solidFill>
                          <a:latin typeface="Cambria Math"/>
                          <a:ea typeface="Cambria Math"/>
                        </a:rPr>
                        <m:t>𝜇</m:t>
                      </m:r>
                      <m:r>
                        <a:rPr lang="en-IE" i="1">
                          <a:solidFill>
                            <a:schemeClr val="bg1"/>
                          </a:solidFill>
                          <a:latin typeface="Cambria Math"/>
                          <a:ea typeface="Cambria Math"/>
                        </a:rPr>
                        <m:t>≤4.6+1.96</m:t>
                      </m:r>
                      <m:f>
                        <m:fPr>
                          <m:ctrlPr>
                            <a:rPr lang="en-IE" i="1">
                              <a:solidFill>
                                <a:schemeClr val="bg1"/>
                              </a:solidFill>
                              <a:latin typeface="Cambria Math" panose="02040503050406030204" pitchFamily="18" charset="0"/>
                              <a:ea typeface="Cambria Math"/>
                            </a:rPr>
                          </m:ctrlPr>
                        </m:fPr>
                        <m:num>
                          <m:r>
                            <a:rPr lang="en-IE" i="1">
                              <a:solidFill>
                                <a:schemeClr val="bg1"/>
                              </a:solidFill>
                              <a:latin typeface="Cambria Math"/>
                              <a:ea typeface="Cambria Math"/>
                            </a:rPr>
                            <m:t>2.55</m:t>
                          </m:r>
                        </m:num>
                        <m:den>
                          <m:rad>
                            <m:radPr>
                              <m:degHide m:val="on"/>
                              <m:ctrlPr>
                                <a:rPr lang="en-IE" i="1">
                                  <a:solidFill>
                                    <a:schemeClr val="bg1"/>
                                  </a:solidFill>
                                  <a:latin typeface="Cambria Math" panose="02040503050406030204" pitchFamily="18" charset="0"/>
                                  <a:ea typeface="Cambria Math"/>
                                </a:rPr>
                              </m:ctrlPr>
                            </m:radPr>
                            <m:deg/>
                            <m:e>
                              <m:r>
                                <a:rPr lang="en-IE" i="1">
                                  <a:solidFill>
                                    <a:schemeClr val="bg1"/>
                                  </a:solidFill>
                                  <a:latin typeface="Cambria Math"/>
                                  <a:ea typeface="Cambria Math"/>
                                </a:rPr>
                                <m:t>64</m:t>
                              </m:r>
                            </m:e>
                          </m:rad>
                        </m:den>
                      </m:f>
                    </m:oMath>
                  </m:oMathPara>
                </a14:m>
                <a:endParaRPr lang="en-IE" dirty="0">
                  <a:solidFill>
                    <a:schemeClr val="bg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2339752" y="4869160"/>
                <a:ext cx="4680520" cy="720080"/>
              </a:xfrm>
              <a:prstGeom prst="rect">
                <a:avLst/>
              </a:prstGeom>
              <a:blipFill rotWithShape="1">
                <a:blip r:embed="rId7"/>
                <a:stretch>
                  <a:fillRect/>
                </a:stretch>
              </a:blipFill>
              <a:ln>
                <a:solidFill>
                  <a:schemeClr val="bg1"/>
                </a:solidFill>
              </a:ln>
            </p:spPr>
            <p:txBody>
              <a:bodyPr/>
              <a:lstStyle/>
              <a:p>
                <a:r>
                  <a:rPr lang="en-IE">
                    <a:noFill/>
                  </a:rPr>
                  <a:t> </a:t>
                </a:r>
              </a:p>
            </p:txBody>
          </p:sp>
        </mc:Fallback>
      </mc:AlternateContent>
      <p:cxnSp>
        <p:nvCxnSpPr>
          <p:cNvPr id="22" name="Straight Arrow Connector 21"/>
          <p:cNvCxnSpPr>
            <a:endCxn id="18" idx="1"/>
          </p:cNvCxnSpPr>
          <p:nvPr/>
        </p:nvCxnSpPr>
        <p:spPr>
          <a:xfrm>
            <a:off x="6415459" y="2743472"/>
            <a:ext cx="351731"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6156176" y="3645024"/>
                <a:ext cx="51308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sz="3200" i="1" smtClean="0">
                          <a:solidFill>
                            <a:schemeClr val="bg1"/>
                          </a:solidFill>
                          <a:latin typeface="Cambria Math"/>
                          <a:ea typeface="Cambria Math"/>
                        </a:rPr>
                        <m:t>𝜇</m:t>
                      </m:r>
                    </m:oMath>
                  </m:oMathPara>
                </a14:m>
                <a:endParaRPr lang="en-IE" sz="3200"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156176" y="3645024"/>
                <a:ext cx="513089" cy="584775"/>
              </a:xfrm>
              <a:prstGeom prst="rect">
                <a:avLst/>
              </a:prstGeom>
              <a:blipFill rotWithShape="1">
                <a:blip r:embed="rId8"/>
                <a:stretch>
                  <a:fillRect/>
                </a:stretch>
              </a:blipFill>
            </p:spPr>
            <p:txBody>
              <a:bodyPr/>
              <a:lstStyle/>
              <a:p>
                <a:r>
                  <a:rPr lang="en-IE">
                    <a:noFill/>
                  </a:rPr>
                  <a:t> </a:t>
                </a:r>
              </a:p>
            </p:txBody>
          </p:sp>
        </mc:Fallback>
      </mc:AlternateContent>
      <p:cxnSp>
        <p:nvCxnSpPr>
          <p:cNvPr id="19" name="Straight Connector 18"/>
          <p:cNvCxnSpPr/>
          <p:nvPr/>
        </p:nvCxnSpPr>
        <p:spPr>
          <a:xfrm>
            <a:off x="683568" y="2708920"/>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771800" y="2420491"/>
            <a:ext cx="1008112" cy="5827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mc:AlternateContent xmlns:mc="http://schemas.openxmlformats.org/markup-compatibility/2006" xmlns:a14="http://schemas.microsoft.com/office/drawing/2010/main">
        <mc:Choice Requires="a14">
          <p:sp>
            <p:nvSpPr>
              <p:cNvPr id="21" name="Rectangle 20"/>
              <p:cNvSpPr/>
              <p:nvPr/>
            </p:nvSpPr>
            <p:spPr>
              <a:xfrm>
                <a:off x="6804248" y="2348880"/>
                <a:ext cx="825867" cy="862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IE" sz="2400" i="1" smtClean="0">
                              <a:solidFill>
                                <a:schemeClr val="bg1"/>
                              </a:solidFill>
                              <a:latin typeface="Cambria Math" panose="02040503050406030204" pitchFamily="18" charset="0"/>
                              <a:ea typeface="Cambria Math"/>
                            </a:rPr>
                          </m:ctrlPr>
                        </m:fPr>
                        <m:num>
                          <m:r>
                            <a:rPr lang="en-IE" sz="2400" i="1">
                              <a:solidFill>
                                <a:schemeClr val="bg1"/>
                              </a:solidFill>
                              <a:latin typeface="Cambria Math"/>
                              <a:ea typeface="Cambria Math"/>
                            </a:rPr>
                            <m:t>2.55</m:t>
                          </m:r>
                        </m:num>
                        <m:den>
                          <m:rad>
                            <m:radPr>
                              <m:degHide m:val="on"/>
                              <m:ctrlPr>
                                <a:rPr lang="en-IE" sz="2400" i="1">
                                  <a:solidFill>
                                    <a:schemeClr val="bg1"/>
                                  </a:solidFill>
                                  <a:latin typeface="Cambria Math" panose="02040503050406030204" pitchFamily="18" charset="0"/>
                                  <a:ea typeface="Cambria Math"/>
                                </a:rPr>
                              </m:ctrlPr>
                            </m:radPr>
                            <m:deg/>
                            <m:e>
                              <m:r>
                                <a:rPr lang="en-IE" sz="2400" i="1">
                                  <a:solidFill>
                                    <a:schemeClr val="bg1"/>
                                  </a:solidFill>
                                  <a:latin typeface="Cambria Math"/>
                                  <a:ea typeface="Cambria Math"/>
                                </a:rPr>
                                <m:t>64</m:t>
                              </m:r>
                            </m:e>
                          </m:rad>
                        </m:den>
                      </m:f>
                    </m:oMath>
                  </m:oMathPara>
                </a14:m>
                <a:endParaRPr lang="en-IE" sz="2400" dirty="0"/>
              </a:p>
            </p:txBody>
          </p:sp>
        </mc:Choice>
        <mc:Fallback xmlns="">
          <p:sp>
            <p:nvSpPr>
              <p:cNvPr id="21" name="Rectangle 20"/>
              <p:cNvSpPr>
                <a:spLocks noRot="1" noChangeAspect="1" noMove="1" noResize="1" noEditPoints="1" noAdjustHandles="1" noChangeArrowheads="1" noChangeShapeType="1" noTextEdit="1"/>
              </p:cNvSpPr>
              <p:nvPr/>
            </p:nvSpPr>
            <p:spPr>
              <a:xfrm>
                <a:off x="6804248" y="2348880"/>
                <a:ext cx="825867" cy="862800"/>
              </a:xfrm>
              <a:prstGeom prst="rect">
                <a:avLst/>
              </a:prstGeom>
              <a:blipFill rotWithShape="1">
                <a:blip r:embed="rId9"/>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334463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par>
                                <p:cTn id="18" presetID="42"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4" grpId="0" animBg="1"/>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600" dirty="0"/>
              <a:t>Assessment of student understanding</a:t>
            </a:r>
          </a:p>
        </p:txBody>
      </p:sp>
      <p:sp>
        <p:nvSpPr>
          <p:cNvPr id="3" name="Content Placeholder 2"/>
          <p:cNvSpPr>
            <a:spLocks noGrp="1"/>
          </p:cNvSpPr>
          <p:nvPr>
            <p:ph idx="1"/>
          </p:nvPr>
        </p:nvSpPr>
        <p:spPr/>
        <p:txBody>
          <a:bodyPr/>
          <a:lstStyle/>
          <a:p>
            <a:endParaRPr lang="en-I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88" y="1700808"/>
            <a:ext cx="771942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127" name="Ink 5126"/>
              <p14:cNvContentPartPr/>
              <p14:nvPr/>
            </p14:nvContentPartPr>
            <p14:xfrm>
              <a:off x="1991895" y="4134285"/>
              <a:ext cx="1349280" cy="1149480"/>
            </p14:xfrm>
          </p:contentPart>
        </mc:Choice>
        <mc:Fallback xmlns="">
          <p:pic>
            <p:nvPicPr>
              <p:cNvPr id="5127" name="Ink 5126"/>
              <p:cNvPicPr/>
              <p:nvPr/>
            </p:nvPicPr>
            <p:blipFill>
              <a:blip r:embed="rId4"/>
              <a:stretch>
                <a:fillRect/>
              </a:stretch>
            </p:blipFill>
            <p:spPr>
              <a:xfrm>
                <a:off x="1987575" y="4125285"/>
                <a:ext cx="1363680" cy="116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247" name="Ink 5246"/>
              <p14:cNvContentPartPr/>
              <p14:nvPr/>
            </p14:nvContentPartPr>
            <p14:xfrm>
              <a:off x="1476735" y="3253005"/>
              <a:ext cx="6838920" cy="2502360"/>
            </p14:xfrm>
          </p:contentPart>
        </mc:Choice>
        <mc:Fallback xmlns="">
          <p:pic>
            <p:nvPicPr>
              <p:cNvPr id="5247" name="Ink 5246"/>
              <p:cNvPicPr/>
              <p:nvPr/>
            </p:nvPicPr>
            <p:blipFill>
              <a:blip r:embed="rId6"/>
              <a:stretch>
                <a:fillRect/>
              </a:stretch>
            </p:blipFill>
            <p:spPr>
              <a:xfrm>
                <a:off x="1472055" y="3244725"/>
                <a:ext cx="6855120" cy="252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87" name="Ink 5286"/>
              <p14:cNvContentPartPr/>
              <p14:nvPr/>
            </p14:nvContentPartPr>
            <p14:xfrm>
              <a:off x="2640255" y="4468005"/>
              <a:ext cx="924480" cy="249840"/>
            </p14:xfrm>
          </p:contentPart>
        </mc:Choice>
        <mc:Fallback xmlns="">
          <p:pic>
            <p:nvPicPr>
              <p:cNvPr id="5287" name="Ink 5286"/>
              <p:cNvPicPr/>
              <p:nvPr/>
            </p:nvPicPr>
            <p:blipFill>
              <a:blip r:embed="rId8"/>
              <a:stretch>
                <a:fillRect/>
              </a:stretch>
            </p:blipFill>
            <p:spPr>
              <a:xfrm>
                <a:off x="2631615" y="4459005"/>
                <a:ext cx="941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29" name="Ink 5328"/>
              <p14:cNvContentPartPr/>
              <p14:nvPr/>
            </p14:nvContentPartPr>
            <p14:xfrm>
              <a:off x="8097855" y="4978125"/>
              <a:ext cx="0" cy="5040"/>
            </p14:xfrm>
          </p:contentPart>
        </mc:Choice>
        <mc:Fallback xmlns="">
          <p:pic>
            <p:nvPicPr>
              <p:cNvPr id="5329" name="Ink 5328"/>
              <p:cNvPicPr/>
              <p:nvPr/>
            </p:nvPicPr>
            <p:blipFill>
              <a:blip r:embed="rId10"/>
              <a:stretch>
                <a:fillRect/>
              </a:stretch>
            </p:blipFill>
            <p:spPr>
              <a:xfrm>
                <a:off x="0" y="0"/>
                <a:ext cx="0" cy="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74" name="Ink 5373"/>
              <p14:cNvContentPartPr/>
              <p14:nvPr/>
            </p14:nvContentPartPr>
            <p14:xfrm>
              <a:off x="7790415" y="5108085"/>
              <a:ext cx="489960" cy="198720"/>
            </p14:xfrm>
          </p:contentPart>
        </mc:Choice>
        <mc:Fallback xmlns="">
          <p:pic>
            <p:nvPicPr>
              <p:cNvPr id="5374" name="Ink 5373"/>
              <p:cNvPicPr/>
              <p:nvPr/>
            </p:nvPicPr>
            <p:blipFill>
              <a:blip r:embed="rId12"/>
              <a:stretch>
                <a:fillRect/>
              </a:stretch>
            </p:blipFill>
            <p:spPr>
              <a:xfrm>
                <a:off x="7782855" y="5100898"/>
                <a:ext cx="507960" cy="21381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375" name="Ink 5374"/>
              <p14:cNvContentPartPr/>
              <p14:nvPr/>
            </p14:nvContentPartPr>
            <p14:xfrm>
              <a:off x="5096895" y="5266845"/>
              <a:ext cx="3095640" cy="338040"/>
            </p14:xfrm>
          </p:contentPart>
        </mc:Choice>
        <mc:Fallback xmlns="">
          <p:pic>
            <p:nvPicPr>
              <p:cNvPr id="5375" name="Ink 5374"/>
              <p:cNvPicPr/>
              <p:nvPr/>
            </p:nvPicPr>
            <p:blipFill>
              <a:blip r:embed="rId14"/>
              <a:stretch>
                <a:fillRect/>
              </a:stretch>
            </p:blipFill>
            <p:spPr>
              <a:xfrm>
                <a:off x="5088255" y="5258205"/>
                <a:ext cx="3114720" cy="353160"/>
              </a:xfrm>
              <a:prstGeom prst="rect">
                <a:avLst/>
              </a:prstGeom>
            </p:spPr>
          </p:pic>
        </mc:Fallback>
      </mc:AlternateContent>
      <p:pic>
        <p:nvPicPr>
          <p:cNvPr id="29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7965"/>
          <a:stretch/>
        </p:blipFill>
        <p:spPr bwMode="auto">
          <a:xfrm>
            <a:off x="712288" y="1700808"/>
            <a:ext cx="3244857"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5">
            <p14:nvContentPartPr>
              <p14:cNvPr id="11" name="Ink 10"/>
              <p14:cNvContentPartPr/>
              <p14:nvPr/>
            </p14:nvContentPartPr>
            <p14:xfrm>
              <a:off x="4349037" y="3505100"/>
              <a:ext cx="2519640" cy="927720"/>
            </p14:xfrm>
          </p:contentPart>
        </mc:Choice>
        <mc:Fallback xmlns="">
          <p:pic>
            <p:nvPicPr>
              <p:cNvPr id="11" name="Ink 10"/>
              <p:cNvPicPr/>
              <p:nvPr/>
            </p:nvPicPr>
            <p:blipFill>
              <a:blip r:embed="rId16"/>
              <a:stretch>
                <a:fillRect/>
              </a:stretch>
            </p:blipFill>
            <p:spPr>
              <a:xfrm>
                <a:off x="4338957" y="3496100"/>
                <a:ext cx="2534040" cy="948960"/>
              </a:xfrm>
              <a:prstGeom prst="rect">
                <a:avLst/>
              </a:prstGeom>
            </p:spPr>
          </p:pic>
        </mc:Fallback>
      </mc:AlternateContent>
      <p:pic>
        <p:nvPicPr>
          <p:cNvPr id="30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035"/>
          <a:stretch/>
        </p:blipFill>
        <p:spPr bwMode="auto">
          <a:xfrm>
            <a:off x="3957144" y="1700808"/>
            <a:ext cx="4474567"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7">
            <p14:nvContentPartPr>
              <p14:cNvPr id="28" name="Ink 27"/>
              <p14:cNvContentPartPr/>
              <p14:nvPr/>
            </p14:nvContentPartPr>
            <p14:xfrm>
              <a:off x="6485637" y="3592220"/>
              <a:ext cx="6480" cy="0"/>
            </p14:xfrm>
          </p:contentPart>
        </mc:Choice>
        <mc:Fallback xmlns="">
          <p:pic>
            <p:nvPicPr>
              <p:cNvPr id="28" name="Ink 27"/>
              <p:cNvPicPr/>
              <p:nvPr/>
            </p:nvPicPr>
            <p:blipFill>
              <a:blip r:embed="rId18"/>
              <a:stretch>
                <a:fillRect/>
              </a:stretch>
            </p:blipFill>
            <p:spPr>
              <a:xfrm>
                <a:off x="0" y="0"/>
                <a:ext cx="6480" cy="0"/>
              </a:xfrm>
              <a:prstGeom prst="rect">
                <a:avLst/>
              </a:prstGeom>
            </p:spPr>
          </p:pic>
        </mc:Fallback>
      </mc:AlternateContent>
    </p:spTree>
    <p:extLst>
      <p:ext uri="{BB962C8B-B14F-4D97-AF65-F5344CB8AC3E}">
        <p14:creationId xmlns:p14="http://schemas.microsoft.com/office/powerpoint/2010/main" val="324718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99"/>
                                        </p:tgtEl>
                                      </p:cBhvr>
                                    </p:animEffect>
                                    <p:set>
                                      <p:cBhvr>
                                        <p:cTn id="7" dur="1" fill="hold">
                                          <p:stCondLst>
                                            <p:cond delay="499"/>
                                          </p:stCondLst>
                                        </p:cTn>
                                        <p:tgtEl>
                                          <p:spTgt spid="29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300"/>
                                        </p:tgtEl>
                                      </p:cBhvr>
                                    </p:animEffect>
                                    <p:set>
                                      <p:cBhvr>
                                        <p:cTn id="12" dur="1" fill="hold">
                                          <p:stCondLst>
                                            <p:cond delay="499"/>
                                          </p:stCondLst>
                                        </p:cTn>
                                        <p:tgtEl>
                                          <p:spTgt spid="3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600" dirty="0"/>
              <a:t>Assessment of student understanding</a:t>
            </a:r>
          </a:p>
        </p:txBody>
      </p:sp>
      <p:sp>
        <p:nvSpPr>
          <p:cNvPr id="3" name="Content Placeholder 2"/>
          <p:cNvSpPr>
            <a:spLocks noGrp="1"/>
          </p:cNvSpPr>
          <p:nvPr>
            <p:ph idx="1"/>
          </p:nvPr>
        </p:nvSpPr>
        <p:spPr/>
        <p:txBody>
          <a:bodyPr/>
          <a:lstStyle/>
          <a:p>
            <a:endParaRPr lang="en-I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4" y="2205286"/>
            <a:ext cx="8099772" cy="3816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188375" y="3526965"/>
              <a:ext cx="7221600" cy="2036160"/>
            </p14:xfrm>
          </p:contentPart>
        </mc:Choice>
        <mc:Fallback xmlns="">
          <p:pic>
            <p:nvPicPr>
              <p:cNvPr id="8" name="Ink 7"/>
              <p:cNvPicPr/>
              <p:nvPr/>
            </p:nvPicPr>
            <p:blipFill>
              <a:blip r:embed="rId4"/>
              <a:stretch>
                <a:fillRect/>
              </a:stretch>
            </p:blipFill>
            <p:spPr>
              <a:xfrm>
                <a:off x="1131495" y="3517965"/>
                <a:ext cx="7286761" cy="2052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159" name="Ink 6158"/>
              <p14:cNvContentPartPr/>
              <p14:nvPr/>
            </p14:nvContentPartPr>
            <p14:xfrm>
              <a:off x="1513095" y="4261725"/>
              <a:ext cx="1138320" cy="1018080"/>
            </p14:xfrm>
          </p:contentPart>
        </mc:Choice>
        <mc:Fallback xmlns="">
          <p:pic>
            <p:nvPicPr>
              <p:cNvPr id="6159" name="Ink 6158"/>
              <p:cNvPicPr/>
              <p:nvPr/>
            </p:nvPicPr>
            <p:blipFill>
              <a:blip r:embed="rId6"/>
              <a:stretch>
                <a:fillRect/>
              </a:stretch>
            </p:blipFill>
            <p:spPr>
              <a:xfrm>
                <a:off x="1510935" y="4252728"/>
                <a:ext cx="1153440" cy="10385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185" name="Ink 6184"/>
              <p14:cNvContentPartPr/>
              <p14:nvPr/>
            </p14:nvContentPartPr>
            <p14:xfrm>
              <a:off x="1976055" y="5864805"/>
              <a:ext cx="0" cy="3600"/>
            </p14:xfrm>
          </p:contentPart>
        </mc:Choice>
        <mc:Fallback xmlns="">
          <p:pic>
            <p:nvPicPr>
              <p:cNvPr id="6185" name="Ink 6184"/>
              <p:cNvPicPr/>
              <p:nvPr/>
            </p:nvPicPr>
            <p:blipFill>
              <a:blip r:embed="rId8"/>
              <a:stretch>
                <a:fillRect/>
              </a:stretch>
            </p:blipFill>
            <p:spPr>
              <a:xfrm>
                <a:off x="0" y="0"/>
                <a:ext cx="0" cy="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86" name="Ink 6185"/>
              <p14:cNvContentPartPr/>
              <p14:nvPr/>
            </p14:nvContentPartPr>
            <p14:xfrm>
              <a:off x="1578975" y="5189445"/>
              <a:ext cx="500760" cy="675360"/>
            </p14:xfrm>
          </p:contentPart>
        </mc:Choice>
        <mc:Fallback xmlns="">
          <p:pic>
            <p:nvPicPr>
              <p:cNvPr id="6186" name="Ink 6185"/>
              <p:cNvPicPr/>
              <p:nvPr/>
            </p:nvPicPr>
            <p:blipFill>
              <a:blip r:embed="rId10"/>
              <a:stretch>
                <a:fillRect/>
              </a:stretch>
            </p:blipFill>
            <p:spPr>
              <a:xfrm>
                <a:off x="1575015" y="5180445"/>
                <a:ext cx="514080" cy="688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46" name="Ink 6245"/>
              <p14:cNvContentPartPr/>
              <p14:nvPr/>
            </p14:nvContentPartPr>
            <p14:xfrm>
              <a:off x="2075775" y="4353885"/>
              <a:ext cx="714600" cy="438120"/>
            </p14:xfrm>
          </p:contentPart>
        </mc:Choice>
        <mc:Fallback xmlns="">
          <p:pic>
            <p:nvPicPr>
              <p:cNvPr id="6246" name="Ink 6245"/>
              <p:cNvPicPr/>
              <p:nvPr/>
            </p:nvPicPr>
            <p:blipFill>
              <a:blip r:embed="rId12"/>
              <a:stretch>
                <a:fillRect/>
              </a:stretch>
            </p:blipFill>
            <p:spPr>
              <a:xfrm>
                <a:off x="2067855" y="4345605"/>
                <a:ext cx="72756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3321299" y="3654140"/>
              <a:ext cx="1607400" cy="286560"/>
            </p14:xfrm>
          </p:contentPart>
        </mc:Choice>
        <mc:Fallback xmlns="">
          <p:pic>
            <p:nvPicPr>
              <p:cNvPr id="12" name="Ink 11"/>
              <p:cNvPicPr/>
              <p:nvPr/>
            </p:nvPicPr>
            <p:blipFill>
              <a:blip r:embed="rId14"/>
              <a:stretch>
                <a:fillRect/>
              </a:stretch>
            </p:blipFill>
            <p:spPr>
              <a:xfrm>
                <a:off x="2857259" y="3648380"/>
                <a:ext cx="20754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p14:cNvContentPartPr/>
              <p14:nvPr/>
            </p14:nvContentPartPr>
            <p14:xfrm>
              <a:off x="1190700" y="3625935"/>
              <a:ext cx="1984320" cy="246960"/>
            </p14:xfrm>
          </p:contentPart>
        </mc:Choice>
        <mc:Fallback xmlns="">
          <p:pic>
            <p:nvPicPr>
              <p:cNvPr id="30" name="Ink 29"/>
              <p:cNvPicPr/>
              <p:nvPr/>
            </p:nvPicPr>
            <p:blipFill>
              <a:blip r:embed="rId16"/>
              <a:stretch>
                <a:fillRect/>
              </a:stretch>
            </p:blipFill>
            <p:spPr>
              <a:xfrm>
                <a:off x="1183500" y="3617655"/>
                <a:ext cx="19980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2" name="Ink 291"/>
              <p14:cNvContentPartPr/>
              <p14:nvPr/>
            </p14:nvContentPartPr>
            <p14:xfrm>
              <a:off x="2645666" y="4203860"/>
              <a:ext cx="115200" cy="129240"/>
            </p14:xfrm>
          </p:contentPart>
        </mc:Choice>
        <mc:Fallback xmlns="">
          <p:pic>
            <p:nvPicPr>
              <p:cNvPr id="292" name="Ink 291"/>
              <p:cNvPicPr/>
              <p:nvPr/>
            </p:nvPicPr>
            <p:blipFill>
              <a:blip r:embed="rId18"/>
              <a:stretch>
                <a:fillRect/>
              </a:stretch>
            </p:blipFill>
            <p:spPr>
              <a:xfrm>
                <a:off x="2635226" y="4193780"/>
                <a:ext cx="136080" cy="149760"/>
              </a:xfrm>
              <a:prstGeom prst="rect">
                <a:avLst/>
              </a:prstGeom>
            </p:spPr>
          </p:pic>
        </mc:Fallback>
      </mc:AlternateContent>
      <p:pic>
        <p:nvPicPr>
          <p:cNvPr id="29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6934"/>
          <a:stretch/>
        </p:blipFill>
        <p:spPr bwMode="auto">
          <a:xfrm>
            <a:off x="522114" y="2205286"/>
            <a:ext cx="2678286" cy="3816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9">
            <p14:nvContentPartPr>
              <p14:cNvPr id="295" name="Ink 294"/>
              <p14:cNvContentPartPr/>
              <p14:nvPr/>
            </p14:nvContentPartPr>
            <p14:xfrm>
              <a:off x="3626666" y="4204940"/>
              <a:ext cx="53280" cy="45720"/>
            </p14:xfrm>
          </p:contentPart>
        </mc:Choice>
        <mc:Fallback xmlns="">
          <p:pic>
            <p:nvPicPr>
              <p:cNvPr id="295" name="Ink 294"/>
              <p:cNvPicPr/>
              <p:nvPr/>
            </p:nvPicPr>
            <p:blipFill>
              <a:blip r:embed="rId20"/>
              <a:stretch>
                <a:fillRect/>
              </a:stretch>
            </p:blipFill>
            <p:spPr>
              <a:xfrm>
                <a:off x="3615866" y="4197320"/>
                <a:ext cx="71280" cy="60234"/>
              </a:xfrm>
              <a:prstGeom prst="rect">
                <a:avLst/>
              </a:prstGeom>
            </p:spPr>
          </p:pic>
        </mc:Fallback>
      </mc:AlternateContent>
      <p:pic>
        <p:nvPicPr>
          <p:cNvPr id="30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066"/>
          <a:stretch/>
        </p:blipFill>
        <p:spPr bwMode="auto">
          <a:xfrm>
            <a:off x="3200400" y="2205286"/>
            <a:ext cx="5421486" cy="3816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43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99"/>
                                        </p:tgtEl>
                                      </p:cBhvr>
                                    </p:animEffect>
                                    <p:set>
                                      <p:cBhvr>
                                        <p:cTn id="7" dur="1" fill="hold">
                                          <p:stCondLst>
                                            <p:cond delay="499"/>
                                          </p:stCondLst>
                                        </p:cTn>
                                        <p:tgtEl>
                                          <p:spTgt spid="29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300"/>
                                        </p:tgtEl>
                                      </p:cBhvr>
                                    </p:animEffect>
                                    <p:set>
                                      <p:cBhvr>
                                        <p:cTn id="12" dur="1" fill="hold">
                                          <p:stCondLst>
                                            <p:cond delay="499"/>
                                          </p:stCondLst>
                                        </p:cTn>
                                        <p:tgtEl>
                                          <p:spTgt spid="3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Summary</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E" dirty="0" smtClean="0"/>
                  <a:t>Due to sampling variability I</a:t>
                </a:r>
                <a:r>
                  <a:rPr lang="en-IE" b="1" dirty="0" smtClean="0"/>
                  <a:t> cannot</a:t>
                </a:r>
                <a:r>
                  <a:rPr lang="en-IE" dirty="0" smtClean="0"/>
                  <a:t> say </a:t>
                </a:r>
                <a14:m>
                  <m:oMath xmlns:m="http://schemas.openxmlformats.org/officeDocument/2006/math">
                    <m:r>
                      <a:rPr lang="en-IE" i="1" smtClean="0">
                        <a:latin typeface="Cambria Math"/>
                        <a:ea typeface="Cambria Math"/>
                      </a:rPr>
                      <m:t>𝜇</m:t>
                    </m:r>
                    <m:r>
                      <a:rPr lang="en-IE" b="0" i="1" smtClean="0">
                        <a:latin typeface="Cambria Math"/>
                        <a:ea typeface="Cambria Math"/>
                      </a:rPr>
                      <m:t>=</m:t>
                    </m:r>
                    <m:acc>
                      <m:accPr>
                        <m:chr m:val="̅"/>
                        <m:ctrlPr>
                          <a:rPr lang="en-IE" b="0" i="1" smtClean="0">
                            <a:latin typeface="Cambria Math" panose="02040503050406030204" pitchFamily="18" charset="0"/>
                            <a:ea typeface="Cambria Math"/>
                          </a:rPr>
                        </m:ctrlPr>
                      </m:accPr>
                      <m:e>
                        <m:r>
                          <a:rPr lang="en-IE" b="0" i="1" smtClean="0">
                            <a:latin typeface="Cambria Math"/>
                            <a:ea typeface="Cambria Math"/>
                          </a:rPr>
                          <m:t>𝑥</m:t>
                        </m:r>
                      </m:e>
                    </m:acc>
                  </m:oMath>
                </a14:m>
                <a:r>
                  <a:rPr lang="en-IE" dirty="0" smtClean="0"/>
                  <a:t>.</a:t>
                </a:r>
              </a:p>
              <a:p>
                <a:r>
                  <a:rPr lang="en-IE" dirty="0" smtClean="0"/>
                  <a:t>Due to the normal shape of the distribution of sample means I</a:t>
                </a:r>
                <a:r>
                  <a:rPr lang="en-IE" b="1" dirty="0" smtClean="0"/>
                  <a:t> can</a:t>
                </a:r>
                <a:r>
                  <a:rPr lang="en-IE" dirty="0" smtClean="0"/>
                  <a:t> say with 95% confidence that </a:t>
                </a:r>
                <a14:m>
                  <m:oMath xmlns:m="http://schemas.openxmlformats.org/officeDocument/2006/math">
                    <m:r>
                      <a:rPr lang="en-IE" i="1" smtClean="0">
                        <a:latin typeface="Cambria Math"/>
                        <a:ea typeface="Cambria Math"/>
                      </a:rPr>
                      <m:t>𝜇</m:t>
                    </m:r>
                  </m:oMath>
                </a14:m>
                <a:r>
                  <a:rPr lang="en-IE" dirty="0" smtClean="0"/>
                  <a:t> lies within </a:t>
                </a:r>
                <a14:m>
                  <m:oMath xmlns:m="http://schemas.openxmlformats.org/officeDocument/2006/math">
                    <m:r>
                      <a:rPr lang="en-IE" b="0" i="1" smtClean="0">
                        <a:latin typeface="Cambria Math"/>
                      </a:rPr>
                      <m:t>1.96</m:t>
                    </m:r>
                    <m:sSub>
                      <m:sSubPr>
                        <m:ctrlPr>
                          <a:rPr lang="en-IE" b="0" i="1" smtClean="0">
                            <a:latin typeface="Cambria Math" panose="02040503050406030204" pitchFamily="18" charset="0"/>
                          </a:rPr>
                        </m:ctrlPr>
                      </m:sSubPr>
                      <m:e>
                        <m:r>
                          <a:rPr lang="en-IE" b="0" i="1" smtClean="0">
                            <a:latin typeface="Cambria Math"/>
                            <a:ea typeface="Cambria Math"/>
                          </a:rPr>
                          <m:t>𝜎</m:t>
                        </m:r>
                      </m:e>
                      <m:sub>
                        <m:acc>
                          <m:accPr>
                            <m:chr m:val="̅"/>
                            <m:ctrlPr>
                              <a:rPr lang="en-IE" b="0" i="1" smtClean="0">
                                <a:latin typeface="Cambria Math" panose="02040503050406030204" pitchFamily="18" charset="0"/>
                              </a:rPr>
                            </m:ctrlPr>
                          </m:accPr>
                          <m:e>
                            <m:r>
                              <a:rPr lang="en-IE" b="0" i="1" smtClean="0">
                                <a:latin typeface="Cambria Math"/>
                              </a:rPr>
                              <m:t>𝑥</m:t>
                            </m:r>
                          </m:e>
                        </m:acc>
                      </m:sub>
                    </m:sSub>
                  </m:oMath>
                </a14:m>
                <a:r>
                  <a:rPr lang="en-IE" dirty="0" smtClean="0"/>
                  <a:t> of </a:t>
                </a:r>
                <a14:m>
                  <m:oMath xmlns:m="http://schemas.openxmlformats.org/officeDocument/2006/math">
                    <m:acc>
                      <m:accPr>
                        <m:chr m:val="̅"/>
                        <m:ctrlPr>
                          <a:rPr lang="en-IE" i="1" smtClean="0">
                            <a:latin typeface="Cambria Math" panose="02040503050406030204" pitchFamily="18" charset="0"/>
                          </a:rPr>
                        </m:ctrlPr>
                      </m:accPr>
                      <m:e>
                        <m:r>
                          <a:rPr lang="en-IE" b="0" i="1" smtClean="0">
                            <a:latin typeface="Cambria Math"/>
                          </a:rPr>
                          <m:t>𝑥</m:t>
                        </m:r>
                      </m:e>
                    </m:acc>
                  </m:oMath>
                </a14:m>
                <a:r>
                  <a:rPr lang="en-IE" dirty="0" smtClean="0"/>
                  <a:t>.</a:t>
                </a:r>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587" r="-1630"/>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051720" y="4869160"/>
                <a:ext cx="5040560" cy="108012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acc>
                        <m:accPr>
                          <m:chr m:val="̅"/>
                          <m:ctrlPr>
                            <a:rPr lang="en-IE" sz="2800" i="1" smtClean="0">
                              <a:solidFill>
                                <a:schemeClr val="bg1"/>
                              </a:solidFill>
                              <a:latin typeface="Cambria Math" panose="02040503050406030204" pitchFamily="18" charset="0"/>
                              <a:ea typeface="Cambria Math"/>
                            </a:rPr>
                          </m:ctrlPr>
                        </m:accPr>
                        <m:e>
                          <m:r>
                            <a:rPr lang="en-IE" sz="2800" b="0" i="1" smtClean="0">
                              <a:solidFill>
                                <a:schemeClr val="bg1"/>
                              </a:solidFill>
                              <a:latin typeface="Cambria Math"/>
                              <a:ea typeface="Cambria Math"/>
                            </a:rPr>
                            <m:t>𝑥</m:t>
                          </m:r>
                        </m:e>
                      </m:acc>
                      <m:r>
                        <a:rPr lang="en-IE" sz="2800" i="1" smtClean="0">
                          <a:solidFill>
                            <a:schemeClr val="bg1"/>
                          </a:solidFill>
                          <a:latin typeface="Cambria Math"/>
                          <a:ea typeface="Cambria Math"/>
                        </a:rPr>
                        <m:t>−</m:t>
                      </m:r>
                      <m:r>
                        <a:rPr lang="en-IE" sz="2800" i="1">
                          <a:solidFill>
                            <a:schemeClr val="bg1"/>
                          </a:solidFill>
                          <a:latin typeface="Cambria Math"/>
                          <a:ea typeface="Cambria Math"/>
                        </a:rPr>
                        <m:t>1.96</m:t>
                      </m:r>
                      <m:f>
                        <m:fPr>
                          <m:ctrlPr>
                            <a:rPr lang="en-IE" sz="2800" i="1">
                              <a:solidFill>
                                <a:schemeClr val="bg1"/>
                              </a:solidFill>
                              <a:latin typeface="Cambria Math" panose="02040503050406030204" pitchFamily="18" charset="0"/>
                              <a:ea typeface="Cambria Math"/>
                            </a:rPr>
                          </m:ctrlPr>
                        </m:fPr>
                        <m:num>
                          <m:r>
                            <a:rPr lang="en-IE" sz="2800" i="1" smtClean="0">
                              <a:solidFill>
                                <a:schemeClr val="bg1"/>
                              </a:solidFill>
                              <a:latin typeface="Cambria Math"/>
                              <a:ea typeface="Cambria Math"/>
                            </a:rPr>
                            <m:t>𝜎</m:t>
                          </m:r>
                        </m:num>
                        <m:den>
                          <m:rad>
                            <m:radPr>
                              <m:degHide m:val="on"/>
                              <m:ctrlPr>
                                <a:rPr lang="en-IE" sz="2800" i="1">
                                  <a:solidFill>
                                    <a:schemeClr val="bg1"/>
                                  </a:solidFill>
                                  <a:latin typeface="Cambria Math" panose="02040503050406030204" pitchFamily="18" charset="0"/>
                                  <a:ea typeface="Cambria Math"/>
                                </a:rPr>
                              </m:ctrlPr>
                            </m:radPr>
                            <m:deg/>
                            <m:e>
                              <m:r>
                                <a:rPr lang="en-IE" sz="2800" b="0" i="1" smtClean="0">
                                  <a:solidFill>
                                    <a:schemeClr val="bg1"/>
                                  </a:solidFill>
                                  <a:latin typeface="Cambria Math"/>
                                  <a:ea typeface="Cambria Math"/>
                                </a:rPr>
                                <m:t>𝑛</m:t>
                              </m:r>
                            </m:e>
                          </m:rad>
                        </m:den>
                      </m:f>
                      <m:r>
                        <a:rPr lang="en-IE" sz="2800" i="1">
                          <a:solidFill>
                            <a:schemeClr val="bg1"/>
                          </a:solidFill>
                          <a:latin typeface="Cambria Math"/>
                          <a:ea typeface="Cambria Math"/>
                        </a:rPr>
                        <m:t>≤</m:t>
                      </m:r>
                      <m:r>
                        <a:rPr lang="en-IE" sz="2800" i="1">
                          <a:solidFill>
                            <a:schemeClr val="bg1"/>
                          </a:solidFill>
                          <a:latin typeface="Cambria Math"/>
                          <a:ea typeface="Cambria Math"/>
                        </a:rPr>
                        <m:t>𝜇</m:t>
                      </m:r>
                      <m:r>
                        <a:rPr lang="en-IE" sz="2800" i="1">
                          <a:solidFill>
                            <a:schemeClr val="bg1"/>
                          </a:solidFill>
                          <a:latin typeface="Cambria Math"/>
                          <a:ea typeface="Cambria Math"/>
                        </a:rPr>
                        <m:t>≤</m:t>
                      </m:r>
                      <m:acc>
                        <m:accPr>
                          <m:chr m:val="̅"/>
                          <m:ctrlPr>
                            <a:rPr lang="en-IE" sz="2800" i="1">
                              <a:solidFill>
                                <a:schemeClr val="bg1"/>
                              </a:solidFill>
                              <a:latin typeface="Cambria Math" panose="02040503050406030204" pitchFamily="18" charset="0"/>
                              <a:ea typeface="Cambria Math"/>
                            </a:rPr>
                          </m:ctrlPr>
                        </m:accPr>
                        <m:e>
                          <m:r>
                            <a:rPr lang="en-IE" sz="2800" i="1">
                              <a:solidFill>
                                <a:schemeClr val="bg1"/>
                              </a:solidFill>
                              <a:latin typeface="Cambria Math"/>
                              <a:ea typeface="Cambria Math"/>
                            </a:rPr>
                            <m:t>𝑥</m:t>
                          </m:r>
                        </m:e>
                      </m:acc>
                      <m:r>
                        <a:rPr lang="en-IE" sz="2800" b="0" i="1" smtClean="0">
                          <a:solidFill>
                            <a:schemeClr val="bg1"/>
                          </a:solidFill>
                          <a:latin typeface="Cambria Math"/>
                          <a:ea typeface="Cambria Math"/>
                        </a:rPr>
                        <m:t>+</m:t>
                      </m:r>
                      <m:r>
                        <a:rPr lang="en-IE" sz="2800" i="1">
                          <a:solidFill>
                            <a:schemeClr val="bg1"/>
                          </a:solidFill>
                          <a:latin typeface="Cambria Math"/>
                          <a:ea typeface="Cambria Math"/>
                        </a:rPr>
                        <m:t>1.96</m:t>
                      </m:r>
                      <m:f>
                        <m:fPr>
                          <m:ctrlPr>
                            <a:rPr lang="en-IE" sz="2800" i="1">
                              <a:solidFill>
                                <a:schemeClr val="bg1"/>
                              </a:solidFill>
                              <a:latin typeface="Cambria Math" panose="02040503050406030204" pitchFamily="18" charset="0"/>
                              <a:ea typeface="Cambria Math"/>
                            </a:rPr>
                          </m:ctrlPr>
                        </m:fPr>
                        <m:num>
                          <m:r>
                            <a:rPr lang="en-IE" sz="2800" i="1">
                              <a:solidFill>
                                <a:schemeClr val="bg1"/>
                              </a:solidFill>
                              <a:latin typeface="Cambria Math"/>
                              <a:ea typeface="Cambria Math"/>
                            </a:rPr>
                            <m:t>𝜎</m:t>
                          </m:r>
                        </m:num>
                        <m:den>
                          <m:rad>
                            <m:radPr>
                              <m:degHide m:val="on"/>
                              <m:ctrlPr>
                                <a:rPr lang="en-IE" sz="2800" i="1">
                                  <a:solidFill>
                                    <a:schemeClr val="bg1"/>
                                  </a:solidFill>
                                  <a:latin typeface="Cambria Math" panose="02040503050406030204" pitchFamily="18" charset="0"/>
                                  <a:ea typeface="Cambria Math"/>
                                </a:rPr>
                              </m:ctrlPr>
                            </m:radPr>
                            <m:deg/>
                            <m:e>
                              <m:r>
                                <a:rPr lang="en-IE" sz="2800" i="1">
                                  <a:solidFill>
                                    <a:schemeClr val="bg1"/>
                                  </a:solidFill>
                                  <a:latin typeface="Cambria Math"/>
                                  <a:ea typeface="Cambria Math"/>
                                </a:rPr>
                                <m:t>𝑛</m:t>
                              </m:r>
                            </m:e>
                          </m:rad>
                        </m:den>
                      </m:f>
                    </m:oMath>
                  </m:oMathPara>
                </a14:m>
                <a:endParaRPr lang="en-IE" sz="2800"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051720" y="4869160"/>
                <a:ext cx="5040560" cy="1080120"/>
              </a:xfrm>
              <a:prstGeom prst="rect">
                <a:avLst/>
              </a:prstGeom>
              <a:blipFill rotWithShape="1">
                <a:blip r:embed="rId3"/>
                <a:stretch>
                  <a:fillRect/>
                </a:stretch>
              </a:blipFill>
              <a:ln>
                <a:solidFill>
                  <a:schemeClr val="bg1"/>
                </a:solidFill>
              </a:ln>
            </p:spPr>
            <p:txBody>
              <a:bodyPr/>
              <a:lstStyle/>
              <a:p>
                <a:r>
                  <a:rPr lang="en-IE">
                    <a:noFill/>
                  </a:rPr>
                  <a:t> </a:t>
                </a:r>
              </a:p>
            </p:txBody>
          </p:sp>
        </mc:Fallback>
      </mc:AlternateContent>
    </p:spTree>
    <p:extLst>
      <p:ext uri="{BB962C8B-B14F-4D97-AF65-F5344CB8AC3E}">
        <p14:creationId xmlns:p14="http://schemas.microsoft.com/office/powerpoint/2010/main" val="35835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Inferences about proportions</a:t>
            </a:r>
            <a:endParaRPr lang="en-IE" dirty="0"/>
          </a:p>
        </p:txBody>
      </p:sp>
    </p:spTree>
    <p:extLst>
      <p:ext uri="{BB962C8B-B14F-4D97-AF65-F5344CB8AC3E}">
        <p14:creationId xmlns:p14="http://schemas.microsoft.com/office/powerpoint/2010/main" val="1692671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1180728"/>
          </a:xfrm>
        </p:spPr>
        <p:txBody>
          <a:bodyPr/>
          <a:lstStyle/>
          <a:p>
            <a:pPr marL="0" indent="0">
              <a:buNone/>
            </a:pPr>
            <a:r>
              <a:rPr lang="en-IE" dirty="0" smtClean="0"/>
              <a:t>What proportion of students keep their mobile phone under their pillow at night?</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780928"/>
            <a:ext cx="3600400" cy="3199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996952"/>
            <a:ext cx="4745944"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09281"/>
            <a:ext cx="5455544" cy="13661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31023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1828800"/>
          </a:xfrm>
        </p:spPr>
        <p:txBody>
          <a:bodyPr/>
          <a:lstStyle/>
          <a:p>
            <a:pPr marL="0" indent="0">
              <a:buNone/>
            </a:pPr>
            <a:r>
              <a:rPr lang="en-IE" dirty="0" smtClean="0"/>
              <a:t>Make your own statement “The proportion of all students who keep their mobile phone under their pillow at night is _____”</a:t>
            </a:r>
            <a:endParaRPr lang="en-IE"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899" b="398"/>
          <a:stretch/>
        </p:blipFill>
        <p:spPr bwMode="auto">
          <a:xfrm>
            <a:off x="251520" y="3861047"/>
            <a:ext cx="3590864" cy="239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645015758"/>
              </p:ext>
            </p:extLst>
          </p:nvPr>
        </p:nvGraphicFramePr>
        <p:xfrm>
          <a:off x="3707904" y="3455572"/>
          <a:ext cx="4978896" cy="3199808"/>
        </p:xfrm>
        <a:graphic>
          <a:graphicData uri="http://schemas.openxmlformats.org/drawingml/2006/table">
            <a:tbl>
              <a:tblPr firstRow="1" bandRow="1">
                <a:tableStyleId>{3C2FFA5D-87B4-456A-9821-1D502468CF0F}</a:tableStyleId>
              </a:tblPr>
              <a:tblGrid>
                <a:gridCol w="1011338">
                  <a:extLst>
                    <a:ext uri="{9D8B030D-6E8A-4147-A177-3AD203B41FA5}">
                      <a16:colId xmlns:a16="http://schemas.microsoft.com/office/drawing/2014/main" val="20000"/>
                    </a:ext>
                  </a:extLst>
                </a:gridCol>
                <a:gridCol w="3967558">
                  <a:extLst>
                    <a:ext uri="{9D8B030D-6E8A-4147-A177-3AD203B41FA5}">
                      <a16:colId xmlns:a16="http://schemas.microsoft.com/office/drawing/2014/main" val="20001"/>
                    </a:ext>
                  </a:extLst>
                </a:gridCol>
              </a:tblGrid>
              <a:tr h="399976">
                <a:tc>
                  <a:txBody>
                    <a:bodyPr/>
                    <a:lstStyle/>
                    <a:p>
                      <a:r>
                        <a:rPr lang="en-IE" dirty="0" smtClean="0"/>
                        <a:t>Sample</a:t>
                      </a:r>
                      <a:endParaRPr lang="en-IE" dirty="0"/>
                    </a:p>
                  </a:txBody>
                  <a:tcPr/>
                </a:tc>
                <a:tc>
                  <a:txBody>
                    <a:bodyPr/>
                    <a:lstStyle/>
                    <a:p>
                      <a:r>
                        <a:rPr lang="en-IE" dirty="0" smtClean="0"/>
                        <a:t>Statement</a:t>
                      </a:r>
                      <a:endParaRPr lang="en-IE" dirty="0"/>
                    </a:p>
                  </a:txBody>
                  <a:tcPr/>
                </a:tc>
                <a:extLst>
                  <a:ext uri="{0D108BD9-81ED-4DB2-BD59-A6C34878D82A}">
                    <a16:rowId xmlns:a16="http://schemas.microsoft.com/office/drawing/2014/main" val="10000"/>
                  </a:ext>
                </a:extLst>
              </a:tr>
              <a:tr h="399976">
                <a:tc>
                  <a:txBody>
                    <a:bodyPr/>
                    <a:lstStyle/>
                    <a:p>
                      <a:r>
                        <a:rPr lang="en-IE" dirty="0" smtClean="0"/>
                        <a:t>1</a:t>
                      </a:r>
                      <a:endParaRPr lang="en-IE" dirty="0"/>
                    </a:p>
                  </a:txBody>
                  <a:tcPr/>
                </a:tc>
                <a:tc>
                  <a:txBody>
                    <a:bodyPr/>
                    <a:lstStyle/>
                    <a:p>
                      <a:endParaRPr lang="en-IE" dirty="0"/>
                    </a:p>
                  </a:txBody>
                  <a:tcPr/>
                </a:tc>
                <a:extLst>
                  <a:ext uri="{0D108BD9-81ED-4DB2-BD59-A6C34878D82A}">
                    <a16:rowId xmlns:a16="http://schemas.microsoft.com/office/drawing/2014/main" val="10001"/>
                  </a:ext>
                </a:extLst>
              </a:tr>
              <a:tr h="399976">
                <a:tc>
                  <a:txBody>
                    <a:bodyPr/>
                    <a:lstStyle/>
                    <a:p>
                      <a:r>
                        <a:rPr lang="en-IE" dirty="0" smtClean="0"/>
                        <a:t>2</a:t>
                      </a:r>
                      <a:endParaRPr lang="en-IE" dirty="0"/>
                    </a:p>
                  </a:txBody>
                  <a:tcPr/>
                </a:tc>
                <a:tc>
                  <a:txBody>
                    <a:bodyPr/>
                    <a:lstStyle/>
                    <a:p>
                      <a:endParaRPr lang="en-IE" dirty="0"/>
                    </a:p>
                  </a:txBody>
                  <a:tcPr/>
                </a:tc>
                <a:extLst>
                  <a:ext uri="{0D108BD9-81ED-4DB2-BD59-A6C34878D82A}">
                    <a16:rowId xmlns:a16="http://schemas.microsoft.com/office/drawing/2014/main" val="10002"/>
                  </a:ext>
                </a:extLst>
              </a:tr>
              <a:tr h="399976">
                <a:tc>
                  <a:txBody>
                    <a:bodyPr/>
                    <a:lstStyle/>
                    <a:p>
                      <a:r>
                        <a:rPr lang="en-IE" dirty="0" smtClean="0"/>
                        <a:t>3</a:t>
                      </a:r>
                      <a:endParaRPr lang="en-IE" dirty="0"/>
                    </a:p>
                  </a:txBody>
                  <a:tcPr/>
                </a:tc>
                <a:tc>
                  <a:txBody>
                    <a:bodyPr/>
                    <a:lstStyle/>
                    <a:p>
                      <a:endParaRPr lang="en-IE" dirty="0"/>
                    </a:p>
                  </a:txBody>
                  <a:tcPr/>
                </a:tc>
                <a:extLst>
                  <a:ext uri="{0D108BD9-81ED-4DB2-BD59-A6C34878D82A}">
                    <a16:rowId xmlns:a16="http://schemas.microsoft.com/office/drawing/2014/main" val="10003"/>
                  </a:ext>
                </a:extLst>
              </a:tr>
              <a:tr h="399976">
                <a:tc>
                  <a:txBody>
                    <a:bodyPr/>
                    <a:lstStyle/>
                    <a:p>
                      <a:r>
                        <a:rPr lang="en-IE" dirty="0" smtClean="0"/>
                        <a:t>4</a:t>
                      </a:r>
                      <a:endParaRPr lang="en-IE" dirty="0"/>
                    </a:p>
                  </a:txBody>
                  <a:tcPr/>
                </a:tc>
                <a:tc>
                  <a:txBody>
                    <a:bodyPr/>
                    <a:lstStyle/>
                    <a:p>
                      <a:endParaRPr lang="en-IE" dirty="0"/>
                    </a:p>
                  </a:txBody>
                  <a:tcPr/>
                </a:tc>
                <a:extLst>
                  <a:ext uri="{0D108BD9-81ED-4DB2-BD59-A6C34878D82A}">
                    <a16:rowId xmlns:a16="http://schemas.microsoft.com/office/drawing/2014/main" val="10004"/>
                  </a:ext>
                </a:extLst>
              </a:tr>
              <a:tr h="399976">
                <a:tc>
                  <a:txBody>
                    <a:bodyPr/>
                    <a:lstStyle/>
                    <a:p>
                      <a:r>
                        <a:rPr lang="en-IE" dirty="0" smtClean="0"/>
                        <a:t>5</a:t>
                      </a:r>
                      <a:endParaRPr lang="en-IE" dirty="0"/>
                    </a:p>
                  </a:txBody>
                  <a:tcPr/>
                </a:tc>
                <a:tc>
                  <a:txBody>
                    <a:bodyPr/>
                    <a:lstStyle/>
                    <a:p>
                      <a:endParaRPr lang="en-IE"/>
                    </a:p>
                  </a:txBody>
                  <a:tcPr/>
                </a:tc>
                <a:extLst>
                  <a:ext uri="{0D108BD9-81ED-4DB2-BD59-A6C34878D82A}">
                    <a16:rowId xmlns:a16="http://schemas.microsoft.com/office/drawing/2014/main" val="10005"/>
                  </a:ext>
                </a:extLst>
              </a:tr>
              <a:tr h="399976">
                <a:tc>
                  <a:txBody>
                    <a:bodyPr/>
                    <a:lstStyle/>
                    <a:p>
                      <a:r>
                        <a:rPr lang="en-IE" dirty="0" smtClean="0"/>
                        <a:t>6</a:t>
                      </a:r>
                      <a:endParaRPr lang="en-IE" dirty="0"/>
                    </a:p>
                  </a:txBody>
                  <a:tcPr/>
                </a:tc>
                <a:tc>
                  <a:txBody>
                    <a:bodyPr/>
                    <a:lstStyle/>
                    <a:p>
                      <a:endParaRPr lang="en-IE"/>
                    </a:p>
                  </a:txBody>
                  <a:tcPr/>
                </a:tc>
                <a:extLst>
                  <a:ext uri="{0D108BD9-81ED-4DB2-BD59-A6C34878D82A}">
                    <a16:rowId xmlns:a16="http://schemas.microsoft.com/office/drawing/2014/main" val="10006"/>
                  </a:ext>
                </a:extLst>
              </a:tr>
              <a:tr h="399976">
                <a:tc>
                  <a:txBody>
                    <a:bodyPr/>
                    <a:lstStyle/>
                    <a:p>
                      <a:r>
                        <a:rPr lang="en-IE" dirty="0" smtClean="0"/>
                        <a:t>7</a:t>
                      </a:r>
                      <a:endParaRPr lang="en-IE" dirty="0"/>
                    </a:p>
                  </a:txBody>
                  <a:tcPr/>
                </a:tc>
                <a:tc>
                  <a:txBody>
                    <a:bodyPr/>
                    <a:lstStyle/>
                    <a:p>
                      <a:endParaRPr lang="en-IE"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089889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p:txBody>
          <a:bodyPr/>
          <a:lstStyle/>
          <a:p>
            <a:r>
              <a:rPr lang="en-IE" dirty="0" smtClean="0"/>
              <a:t>Sampling variability means we cannot equate the results from a single sample with those for a population.</a:t>
            </a:r>
            <a:endParaRPr lang="en-IE" dirty="0"/>
          </a:p>
        </p:txBody>
      </p:sp>
      <mc:AlternateContent xmlns:mc="http://schemas.openxmlformats.org/markup-compatibility/2006" xmlns:a14="http://schemas.microsoft.com/office/drawing/2010/main">
        <mc:Choice Requires="a14">
          <p:sp>
            <p:nvSpPr>
              <p:cNvPr id="4" name="Rectangle 3"/>
              <p:cNvSpPr/>
              <p:nvPr/>
            </p:nvSpPr>
            <p:spPr>
              <a:xfrm>
                <a:off x="2591780" y="3861048"/>
                <a:ext cx="3960440" cy="93610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E" sz="4000" b="0" i="1" smtClean="0">
                          <a:latin typeface="Cambria Math"/>
                          <a:ea typeface="Cambria Math"/>
                        </a:rPr>
                        <m:t>𝑝</m:t>
                      </m:r>
                      <m:r>
                        <a:rPr lang="en-IE" sz="4000" i="1" smtClean="0">
                          <a:latin typeface="Cambria Math"/>
                          <a:ea typeface="Cambria Math"/>
                        </a:rPr>
                        <m:t>≠</m:t>
                      </m:r>
                      <m:acc>
                        <m:accPr>
                          <m:chr m:val="̂"/>
                          <m:ctrlPr>
                            <a:rPr lang="en-IE" sz="4000" b="0" i="1" smtClean="0">
                              <a:latin typeface="Cambria Math" panose="02040503050406030204" pitchFamily="18" charset="0"/>
                              <a:ea typeface="Cambria Math"/>
                            </a:rPr>
                          </m:ctrlPr>
                        </m:accPr>
                        <m:e>
                          <m:r>
                            <a:rPr lang="en-IE" sz="4000" b="0" i="1" smtClean="0">
                              <a:latin typeface="Cambria Math"/>
                              <a:ea typeface="Cambria Math"/>
                            </a:rPr>
                            <m:t>𝑝</m:t>
                          </m:r>
                        </m:e>
                      </m:acc>
                    </m:oMath>
                  </m:oMathPara>
                </a14:m>
                <a:endParaRPr lang="en-IE" sz="4000" dirty="0"/>
              </a:p>
            </p:txBody>
          </p:sp>
        </mc:Choice>
        <mc:Fallback xmlns="">
          <p:sp>
            <p:nvSpPr>
              <p:cNvPr id="4" name="Rectangle 3"/>
              <p:cNvSpPr>
                <a:spLocks noRot="1" noChangeAspect="1" noMove="1" noResize="1" noEditPoints="1" noAdjustHandles="1" noChangeArrowheads="1" noChangeShapeType="1" noTextEdit="1"/>
              </p:cNvSpPr>
              <p:nvPr/>
            </p:nvSpPr>
            <p:spPr>
              <a:xfrm>
                <a:off x="2591780" y="3861048"/>
                <a:ext cx="3960440" cy="936104"/>
              </a:xfrm>
              <a:prstGeom prst="rect">
                <a:avLst/>
              </a:prstGeom>
              <a:blipFill rotWithShape="1">
                <a:blip r:embed="rId2"/>
                <a:stretch>
                  <a:fillRect/>
                </a:stretch>
              </a:blipFill>
              <a:ln>
                <a:solidFill>
                  <a:schemeClr val="bg1"/>
                </a:solidFill>
              </a:ln>
            </p:spPr>
            <p:txBody>
              <a:bodyPr/>
              <a:lstStyle/>
              <a:p>
                <a:r>
                  <a:rPr lang="en-IE">
                    <a:noFill/>
                  </a:rPr>
                  <a:t> </a:t>
                </a:r>
              </a:p>
            </p:txBody>
          </p:sp>
        </mc:Fallback>
      </mc:AlternateContent>
    </p:spTree>
    <p:extLst>
      <p:ext uri="{BB962C8B-B14F-4D97-AF65-F5344CB8AC3E}">
        <p14:creationId xmlns:p14="http://schemas.microsoft.com/office/powerpoint/2010/main" val="347436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E" sz="3400" dirty="0" smtClean="0"/>
              <a:t>The distribution of sample proportions</a:t>
            </a:r>
            <a:endParaRPr lang="en-IE" sz="3400" dirty="0"/>
          </a:p>
        </p:txBody>
      </p:sp>
      <p:sp>
        <p:nvSpPr>
          <p:cNvPr id="3" name="Content Placeholder 2"/>
          <p:cNvSpPr>
            <a:spLocks noGrp="1"/>
          </p:cNvSpPr>
          <p:nvPr>
            <p:ph idx="1"/>
          </p:nvPr>
        </p:nvSpPr>
        <p:spPr>
          <a:xfrm>
            <a:off x="457200" y="1600200"/>
            <a:ext cx="8229600" cy="2764904"/>
          </a:xfrm>
        </p:spPr>
        <p:txBody>
          <a:bodyPr>
            <a:normAutofit fontScale="92500" lnSpcReduction="10000"/>
          </a:bodyPr>
          <a:lstStyle/>
          <a:p>
            <a:r>
              <a:rPr lang="en-IE" dirty="0" smtClean="0"/>
              <a:t>In spite of this we can still use a single sample to make a valid statement about a population</a:t>
            </a:r>
          </a:p>
          <a:p>
            <a:r>
              <a:rPr lang="en-IE" dirty="0" smtClean="0"/>
              <a:t>To do so we need to understand all the possible proportions we can get when we choose a sample.</a:t>
            </a:r>
            <a:endParaRPr lang="en-IE" dirty="0"/>
          </a:p>
        </p:txBody>
      </p:sp>
      <p:pic>
        <p:nvPicPr>
          <p:cNvPr id="4" name="Picture 3">
            <a:hlinkClick r:id="rId2" action="ppaction://hlinkfile"/>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5775" y="6093296"/>
            <a:ext cx="581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991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1180728"/>
          </a:xfrm>
        </p:spPr>
        <p:txBody>
          <a:bodyPr/>
          <a:lstStyle/>
          <a:p>
            <a:pPr marL="0" indent="0">
              <a:buNone/>
            </a:pPr>
            <a:r>
              <a:rPr lang="en-IE" dirty="0" smtClean="0"/>
              <a:t>What proportion of students keep their mobile phone under their pillow at night?</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780928"/>
            <a:ext cx="3600400" cy="3199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996952"/>
            <a:ext cx="4745944" cy="23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09281"/>
            <a:ext cx="5455544" cy="13661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46875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400" dirty="0"/>
              <a:t>The distribution of sample proportions</a:t>
            </a:r>
          </a:p>
        </p:txBody>
      </p:sp>
      <p:sp>
        <p:nvSpPr>
          <p:cNvPr id="3" name="Content Placeholder 2"/>
          <p:cNvSpPr>
            <a:spLocks noGrp="1"/>
          </p:cNvSpPr>
          <p:nvPr>
            <p:ph idx="1"/>
          </p:nvPr>
        </p:nvSpPr>
        <p:spPr>
          <a:xfrm>
            <a:off x="457200" y="1600200"/>
            <a:ext cx="8229600" cy="1468760"/>
          </a:xfrm>
        </p:spPr>
        <p:txBody>
          <a:bodyPr>
            <a:normAutofit lnSpcReduction="10000"/>
          </a:bodyPr>
          <a:lstStyle/>
          <a:p>
            <a:r>
              <a:rPr lang="en-IE" dirty="0"/>
              <a:t>Different samples give different </a:t>
            </a:r>
            <a:r>
              <a:rPr lang="en-IE" dirty="0" smtClean="0"/>
              <a:t>proportions </a:t>
            </a:r>
            <a:r>
              <a:rPr lang="en-IE" dirty="0"/>
              <a:t>but they all follow a </a:t>
            </a:r>
            <a:r>
              <a:rPr lang="en-IE" b="1" dirty="0">
                <a:solidFill>
                  <a:srgbClr val="FFCC66"/>
                </a:solidFill>
              </a:rPr>
              <a:t>normal distribution</a:t>
            </a:r>
            <a:r>
              <a:rPr lang="en-IE" dirty="0"/>
              <a:t>.</a:t>
            </a:r>
          </a:p>
          <a:p>
            <a:endParaRPr lang="en-IE"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1715" y="3140968"/>
            <a:ext cx="4340571" cy="360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6419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proportions</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1108720"/>
              </a:xfrm>
            </p:spPr>
            <p:txBody>
              <a:bodyPr>
                <a:normAutofit fontScale="92500"/>
              </a:bodyPr>
              <a:lstStyle/>
              <a:p>
                <a:r>
                  <a:rPr lang="en-IE" dirty="0" smtClean="0"/>
                  <a:t>The centre of the distribution </a:t>
                </a:r>
                <a:r>
                  <a:rPr lang="en-IE" b="1" dirty="0" smtClean="0">
                    <a:solidFill>
                      <a:schemeClr val="bg1"/>
                    </a:solidFill>
                  </a:rPr>
                  <a:t>(</a:t>
                </a:r>
                <a14:m>
                  <m:oMath xmlns:m="http://schemas.openxmlformats.org/officeDocument/2006/math">
                    <m:sSub>
                      <m:sSubPr>
                        <m:ctrlPr>
                          <a:rPr lang="en-IE" b="1" i="1" smtClean="0">
                            <a:solidFill>
                              <a:schemeClr val="bg1"/>
                            </a:solidFill>
                            <a:latin typeface="Cambria Math" panose="02040503050406030204" pitchFamily="18" charset="0"/>
                          </a:rPr>
                        </m:ctrlPr>
                      </m:sSubPr>
                      <m:e>
                        <m:r>
                          <a:rPr lang="en-IE" b="1" i="1" smtClean="0">
                            <a:solidFill>
                              <a:schemeClr val="bg1"/>
                            </a:solidFill>
                            <a:latin typeface="Cambria Math"/>
                            <a:ea typeface="Cambria Math"/>
                          </a:rPr>
                          <m:t>𝝁</m:t>
                        </m:r>
                      </m:e>
                      <m:sub>
                        <m:acc>
                          <m:accPr>
                            <m:chr m:val="̂"/>
                            <m:ctrlPr>
                              <a:rPr lang="en-IE" b="1" i="1" smtClean="0">
                                <a:solidFill>
                                  <a:schemeClr val="bg1"/>
                                </a:solidFill>
                                <a:latin typeface="Cambria Math" panose="02040503050406030204" pitchFamily="18" charset="0"/>
                              </a:rPr>
                            </m:ctrlPr>
                          </m:accPr>
                          <m:e>
                            <m:r>
                              <a:rPr lang="en-IE" b="1" i="1" smtClean="0">
                                <a:solidFill>
                                  <a:schemeClr val="bg1"/>
                                </a:solidFill>
                                <a:latin typeface="Cambria Math"/>
                              </a:rPr>
                              <m:t>𝒑</m:t>
                            </m:r>
                          </m:e>
                        </m:acc>
                      </m:sub>
                    </m:sSub>
                  </m:oMath>
                </a14:m>
                <a:r>
                  <a:rPr lang="en-IE" b="1" dirty="0" smtClean="0">
                    <a:solidFill>
                      <a:schemeClr val="bg1"/>
                    </a:solidFill>
                  </a:rPr>
                  <a:t>) </a:t>
                </a:r>
                <a:r>
                  <a:rPr lang="en-IE" b="1" dirty="0" smtClean="0">
                    <a:solidFill>
                      <a:srgbClr val="FFC000"/>
                    </a:solidFill>
                  </a:rPr>
                  <a:t>is identical to</a:t>
                </a:r>
                <a:r>
                  <a:rPr lang="en-IE" dirty="0" smtClean="0"/>
                  <a:t> the population proportion </a:t>
                </a:r>
                <a:r>
                  <a:rPr lang="en-IE" b="1" dirty="0" smtClean="0"/>
                  <a:t>(</a:t>
                </a:r>
                <a14:m>
                  <m:oMath xmlns:m="http://schemas.openxmlformats.org/officeDocument/2006/math">
                    <m:r>
                      <a:rPr lang="en-IE" b="1" i="1" smtClean="0">
                        <a:solidFill>
                          <a:srgbClr val="FFC000"/>
                        </a:solidFill>
                        <a:latin typeface="Cambria Math"/>
                      </a:rPr>
                      <m:t>𝒑</m:t>
                    </m:r>
                  </m:oMath>
                </a14:m>
                <a:r>
                  <a:rPr lang="en-IE" b="1" dirty="0" smtClean="0"/>
                  <a:t>)</a:t>
                </a:r>
                <a:r>
                  <a:rPr lang="en-IE"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1108720"/>
              </a:xfrm>
              <a:blipFill rotWithShape="1">
                <a:blip r:embed="rId2"/>
                <a:stretch>
                  <a:fillRect l="-1481" t="-7735" b="-11602"/>
                </a:stretch>
              </a:blipFill>
            </p:spPr>
            <p:txBody>
              <a:bodyPr/>
              <a:lstStyle/>
              <a:p>
                <a:r>
                  <a:rPr lang="en-IE">
                    <a:noFill/>
                  </a:rPr>
                  <a:t> </a:t>
                </a:r>
              </a:p>
            </p:txBody>
          </p:sp>
        </mc:Fallback>
      </mc:AlternateContent>
      <p:sp>
        <p:nvSpPr>
          <p:cNvPr id="5" name="Rectangle 4"/>
          <p:cNvSpPr/>
          <p:nvPr/>
        </p:nvSpPr>
        <p:spPr>
          <a:xfrm>
            <a:off x="467544" y="2852936"/>
            <a:ext cx="8208000" cy="381642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705" y="3664664"/>
            <a:ext cx="1292324" cy="494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6300192" y="3573016"/>
            <a:ext cx="648072" cy="6480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710" y="5206714"/>
            <a:ext cx="21526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7092280" y="5445224"/>
            <a:ext cx="495747"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1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057" y="2972041"/>
            <a:ext cx="4333714" cy="360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91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distribution of sample proportions</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1756792"/>
              </a:xfrm>
            </p:spPr>
            <p:txBody>
              <a:bodyPr>
                <a:normAutofit/>
              </a:bodyPr>
              <a:lstStyle/>
              <a:p>
                <a:r>
                  <a:rPr lang="en-IE" dirty="0" smtClean="0"/>
                  <a:t>The standard deviation of the distribution is given by </a:t>
                </a:r>
                <a14:m>
                  <m:oMath xmlns:m="http://schemas.openxmlformats.org/officeDocument/2006/math">
                    <m:sSub>
                      <m:sSubPr>
                        <m:ctrlPr>
                          <a:rPr lang="en-IE" i="1" smtClean="0">
                            <a:solidFill>
                              <a:srgbClr val="FFC000"/>
                            </a:solidFill>
                            <a:latin typeface="Cambria Math" panose="02040503050406030204" pitchFamily="18" charset="0"/>
                          </a:rPr>
                        </m:ctrlPr>
                      </m:sSubPr>
                      <m:e>
                        <m:r>
                          <a:rPr lang="en-IE" i="1" smtClean="0">
                            <a:solidFill>
                              <a:srgbClr val="FFC000"/>
                            </a:solidFill>
                            <a:latin typeface="Cambria Math"/>
                            <a:ea typeface="Cambria Math"/>
                          </a:rPr>
                          <m:t>𝜎</m:t>
                        </m:r>
                      </m:e>
                      <m:sub>
                        <m:acc>
                          <m:accPr>
                            <m:chr m:val="̂"/>
                            <m:ctrlPr>
                              <a:rPr lang="en-IE" i="1" smtClean="0">
                                <a:solidFill>
                                  <a:srgbClr val="FFC000"/>
                                </a:solidFill>
                                <a:latin typeface="Cambria Math" panose="02040503050406030204" pitchFamily="18" charset="0"/>
                              </a:rPr>
                            </m:ctrlPr>
                          </m:accPr>
                          <m:e>
                            <m:r>
                              <a:rPr lang="en-IE" b="0" i="1" smtClean="0">
                                <a:solidFill>
                                  <a:srgbClr val="FFC000"/>
                                </a:solidFill>
                                <a:latin typeface="Cambria Math"/>
                              </a:rPr>
                              <m:t>𝑝</m:t>
                            </m:r>
                          </m:e>
                        </m:acc>
                      </m:sub>
                    </m:sSub>
                    <m:r>
                      <a:rPr lang="en-IE" b="0" i="1" smtClean="0">
                        <a:solidFill>
                          <a:srgbClr val="FFC000"/>
                        </a:solidFill>
                        <a:latin typeface="Cambria Math"/>
                      </a:rPr>
                      <m:t>=</m:t>
                    </m:r>
                    <m:rad>
                      <m:radPr>
                        <m:degHide m:val="on"/>
                        <m:ctrlPr>
                          <a:rPr lang="en-IE" b="0" i="1" smtClean="0">
                            <a:solidFill>
                              <a:srgbClr val="FFC000"/>
                            </a:solidFill>
                            <a:latin typeface="Cambria Math" panose="02040503050406030204" pitchFamily="18" charset="0"/>
                          </a:rPr>
                        </m:ctrlPr>
                      </m:radPr>
                      <m:deg/>
                      <m:e>
                        <m:f>
                          <m:fPr>
                            <m:ctrlPr>
                              <a:rPr lang="en-IE" b="0" i="1" smtClean="0">
                                <a:solidFill>
                                  <a:srgbClr val="FFC000"/>
                                </a:solidFill>
                                <a:latin typeface="Cambria Math" panose="02040503050406030204" pitchFamily="18" charset="0"/>
                              </a:rPr>
                            </m:ctrlPr>
                          </m:fPr>
                          <m:num>
                            <m:r>
                              <a:rPr lang="en-IE" b="0" i="1" smtClean="0">
                                <a:solidFill>
                                  <a:srgbClr val="FFC000"/>
                                </a:solidFill>
                                <a:latin typeface="Cambria Math"/>
                              </a:rPr>
                              <m:t>𝑝</m:t>
                            </m:r>
                            <m:r>
                              <a:rPr lang="en-IE" b="0" i="1" smtClean="0">
                                <a:solidFill>
                                  <a:srgbClr val="FFC000"/>
                                </a:solidFill>
                                <a:latin typeface="Cambria Math"/>
                              </a:rPr>
                              <m:t>(1−</m:t>
                            </m:r>
                            <m:r>
                              <a:rPr lang="en-IE" b="0" i="1" smtClean="0">
                                <a:solidFill>
                                  <a:srgbClr val="FFC000"/>
                                </a:solidFill>
                                <a:latin typeface="Cambria Math"/>
                              </a:rPr>
                              <m:t>𝑝</m:t>
                            </m:r>
                            <m:r>
                              <a:rPr lang="en-IE" b="0" i="1" smtClean="0">
                                <a:solidFill>
                                  <a:srgbClr val="FFC000"/>
                                </a:solidFill>
                                <a:latin typeface="Cambria Math"/>
                              </a:rPr>
                              <m:t>)</m:t>
                            </m:r>
                          </m:num>
                          <m:den>
                            <m:r>
                              <a:rPr lang="en-IE" b="0" i="1" smtClean="0">
                                <a:solidFill>
                                  <a:srgbClr val="FFC000"/>
                                </a:solidFill>
                                <a:latin typeface="Cambria Math"/>
                              </a:rPr>
                              <m:t>𝑛</m:t>
                            </m:r>
                          </m:den>
                        </m:f>
                      </m:e>
                    </m:rad>
                  </m:oMath>
                </a14:m>
                <a:endParaRPr lang="en-IE" dirty="0" smtClean="0">
                  <a:solidFill>
                    <a:srgbClr val="FFC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1756792"/>
              </a:xfrm>
              <a:blipFill rotWithShape="1">
                <a:blip r:embed="rId2"/>
                <a:stretch>
                  <a:fillRect l="-1630" t="-4514"/>
                </a:stretch>
              </a:blipFill>
            </p:spPr>
            <p:txBody>
              <a:bodyPr/>
              <a:lstStyle/>
              <a:p>
                <a:r>
                  <a:rPr lang="en-IE">
                    <a:noFill/>
                  </a:rPr>
                  <a:t> </a:t>
                </a:r>
              </a:p>
            </p:txBody>
          </p:sp>
        </mc:Fallback>
      </mc:AlternateContent>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1086" y="3429360"/>
            <a:ext cx="3881829" cy="32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3075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95% confidence interval</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E" dirty="0" smtClean="0"/>
                  <a:t>This means </a:t>
                </a:r>
                <a:r>
                  <a:rPr lang="en-IE" dirty="0"/>
                  <a:t>I can say with 95% confidence </a:t>
                </a:r>
                <a:r>
                  <a:rPr lang="en-IE" dirty="0" smtClean="0"/>
                  <a:t>that my </a:t>
                </a:r>
                <a14:m>
                  <m:oMath xmlns:m="http://schemas.openxmlformats.org/officeDocument/2006/math">
                    <m:acc>
                      <m:accPr>
                        <m:chr m:val="̂"/>
                        <m:ctrlPr>
                          <a:rPr lang="en-IE" i="1" smtClean="0">
                            <a:latin typeface="Cambria Math" panose="02040503050406030204" pitchFamily="18" charset="0"/>
                          </a:rPr>
                        </m:ctrlPr>
                      </m:accPr>
                      <m:e>
                        <m:r>
                          <a:rPr lang="en-IE" b="0" i="1" smtClean="0">
                            <a:latin typeface="Cambria Math"/>
                          </a:rPr>
                          <m:t>𝑝</m:t>
                        </m:r>
                      </m:e>
                    </m:acc>
                  </m:oMath>
                </a14:m>
                <a:r>
                  <a:rPr lang="en-IE" dirty="0" smtClean="0"/>
                  <a:t> value lies within </a:t>
                </a:r>
                <a14:m>
                  <m:oMath xmlns:m="http://schemas.openxmlformats.org/officeDocument/2006/math">
                    <m:r>
                      <a:rPr lang="en-IE" b="0" i="1" smtClean="0">
                        <a:latin typeface="Cambria Math"/>
                      </a:rPr>
                      <m:t>1.96</m:t>
                    </m:r>
                  </m:oMath>
                </a14:m>
                <a:r>
                  <a:rPr lang="en-IE" dirty="0" smtClean="0"/>
                  <a:t> standard deviations of the centre of the distribution.</a:t>
                </a:r>
              </a:p>
              <a:p>
                <a:r>
                  <a:rPr lang="en-IE" dirty="0" smtClean="0"/>
                  <a:t>This also means </a:t>
                </a:r>
                <a:r>
                  <a:rPr lang="en-IE" dirty="0"/>
                  <a:t>I can say with 95% confidence </a:t>
                </a:r>
                <a:r>
                  <a:rPr lang="en-IE" dirty="0" smtClean="0"/>
                  <a:t>that the centre of the distribution lies within </a:t>
                </a:r>
                <a14:m>
                  <m:oMath xmlns:m="http://schemas.openxmlformats.org/officeDocument/2006/math">
                    <m:r>
                      <a:rPr lang="en-IE" i="1">
                        <a:latin typeface="Cambria Math"/>
                      </a:rPr>
                      <m:t>1.96</m:t>
                    </m:r>
                  </m:oMath>
                </a14:m>
                <a:r>
                  <a:rPr lang="en-IE" dirty="0" smtClean="0"/>
                  <a:t> standard deviations of my </a:t>
                </a:r>
                <a14:m>
                  <m:oMath xmlns:m="http://schemas.openxmlformats.org/officeDocument/2006/math">
                    <m:acc>
                      <m:accPr>
                        <m:chr m:val="̂"/>
                        <m:ctrlPr>
                          <a:rPr lang="en-IE" i="1" smtClean="0">
                            <a:latin typeface="Cambria Math" panose="02040503050406030204" pitchFamily="18" charset="0"/>
                          </a:rPr>
                        </m:ctrlPr>
                      </m:accPr>
                      <m:e>
                        <m:r>
                          <a:rPr lang="en-IE" b="0" i="1" smtClean="0">
                            <a:latin typeface="Cambria Math"/>
                          </a:rPr>
                          <m:t>𝑝</m:t>
                        </m:r>
                      </m:e>
                    </m:acc>
                  </m:oMath>
                </a14:m>
                <a:r>
                  <a:rPr lang="en-IE" dirty="0" smtClean="0"/>
                  <a:t> value.</a:t>
                </a:r>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587" r="-1111"/>
                </a:stretch>
              </a:blipFill>
            </p:spPr>
            <p:txBody>
              <a:bodyPr/>
              <a:lstStyle/>
              <a:p>
                <a:r>
                  <a:rPr lang="en-IE">
                    <a:noFill/>
                  </a:rPr>
                  <a:t> </a:t>
                </a:r>
              </a:p>
            </p:txBody>
          </p:sp>
        </mc:Fallback>
      </mc:AlternateContent>
    </p:spTree>
    <p:extLst>
      <p:ext uri="{BB962C8B-B14F-4D97-AF65-F5344CB8AC3E}">
        <p14:creationId xmlns:p14="http://schemas.microsoft.com/office/powerpoint/2010/main" val="8963304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The </a:t>
            </a:r>
            <a:r>
              <a:rPr lang="en-IE" dirty="0" smtClean="0"/>
              <a:t>95% confidence interval</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069160"/>
              </a:xfrm>
            </p:spPr>
            <p:txBody>
              <a:bodyPr>
                <a:normAutofit/>
              </a:bodyPr>
              <a:lstStyle/>
              <a:p>
                <a:pPr marL="0" indent="0">
                  <a:buNone/>
                </a:pPr>
                <a:r>
                  <a:rPr lang="en-IE" dirty="0"/>
                  <a:t>I can say with 95% confidence that </a:t>
                </a:r>
                <a14:m>
                  <m:oMath xmlns:m="http://schemas.openxmlformats.org/officeDocument/2006/math">
                    <m:acc>
                      <m:accPr>
                        <m:chr m:val="̂"/>
                        <m:ctrlPr>
                          <a:rPr lang="en-IE" b="0" i="1" smtClean="0">
                            <a:latin typeface="Cambria Math" panose="02040503050406030204" pitchFamily="18" charset="0"/>
                          </a:rPr>
                        </m:ctrlPr>
                      </m:accPr>
                      <m:e>
                        <m:r>
                          <a:rPr lang="en-IE" b="0" i="1" smtClean="0">
                            <a:latin typeface="Cambria Math"/>
                          </a:rPr>
                          <m:t>𝑝</m:t>
                        </m:r>
                      </m:e>
                    </m:acc>
                  </m:oMath>
                </a14:m>
                <a:r>
                  <a:rPr lang="en-IE" dirty="0" smtClean="0"/>
                  <a:t> lies within </a:t>
                </a:r>
                <a14:m>
                  <m:oMath xmlns:m="http://schemas.openxmlformats.org/officeDocument/2006/math">
                    <m:r>
                      <a:rPr lang="en-IE" i="1">
                        <a:latin typeface="Cambria Math"/>
                      </a:rPr>
                      <m:t>1.96</m:t>
                    </m:r>
                    <m:sSub>
                      <m:sSubPr>
                        <m:ctrlPr>
                          <a:rPr lang="en-IE" i="1">
                            <a:latin typeface="Cambria Math" panose="02040503050406030204" pitchFamily="18" charset="0"/>
                          </a:rPr>
                        </m:ctrlPr>
                      </m:sSubPr>
                      <m:e>
                        <m:r>
                          <a:rPr lang="en-IE" i="1">
                            <a:latin typeface="Cambria Math"/>
                            <a:ea typeface="Cambria Math"/>
                          </a:rPr>
                          <m:t>𝜎</m:t>
                        </m:r>
                      </m:e>
                      <m:sub>
                        <m:acc>
                          <m:accPr>
                            <m:chr m:val="̂"/>
                            <m:ctrlPr>
                              <a:rPr lang="en-IE" i="1">
                                <a:latin typeface="Cambria Math" panose="02040503050406030204" pitchFamily="18" charset="0"/>
                              </a:rPr>
                            </m:ctrlPr>
                          </m:accPr>
                          <m:e>
                            <m:r>
                              <a:rPr lang="en-IE" i="1">
                                <a:latin typeface="Cambria Math"/>
                              </a:rPr>
                              <m:t>𝑝</m:t>
                            </m:r>
                          </m:e>
                        </m:acc>
                      </m:sub>
                    </m:sSub>
                    <m:r>
                      <a:rPr lang="en-IE" i="1">
                        <a:latin typeface="Cambria Math"/>
                      </a:rPr>
                      <m:t> </m:t>
                    </m:r>
                  </m:oMath>
                </a14:m>
                <a:r>
                  <a:rPr lang="en-IE" dirty="0" smtClean="0"/>
                  <a:t>of </a:t>
                </a:r>
                <a14:m>
                  <m:oMath xmlns:m="http://schemas.openxmlformats.org/officeDocument/2006/math">
                    <m:sSub>
                      <m:sSubPr>
                        <m:ctrlPr>
                          <a:rPr lang="en-IE" i="1" smtClean="0">
                            <a:latin typeface="Cambria Math" panose="02040503050406030204" pitchFamily="18" charset="0"/>
                          </a:rPr>
                        </m:ctrlPr>
                      </m:sSubPr>
                      <m:e>
                        <m:r>
                          <a:rPr lang="en-IE" i="1" smtClean="0">
                            <a:latin typeface="Cambria Math"/>
                            <a:ea typeface="Cambria Math"/>
                          </a:rPr>
                          <m:t>𝜇</m:t>
                        </m:r>
                      </m:e>
                      <m:sub>
                        <m:acc>
                          <m:accPr>
                            <m:chr m:val="̂"/>
                            <m:ctrlPr>
                              <a:rPr lang="en-IE" i="1" smtClean="0">
                                <a:latin typeface="Cambria Math" panose="02040503050406030204" pitchFamily="18" charset="0"/>
                              </a:rPr>
                            </m:ctrlPr>
                          </m:accPr>
                          <m:e>
                            <m:r>
                              <a:rPr lang="en-IE" b="0" i="1" smtClean="0">
                                <a:latin typeface="Cambria Math"/>
                              </a:rPr>
                              <m:t>𝑝</m:t>
                            </m:r>
                          </m:e>
                        </m:acc>
                      </m:sub>
                    </m:sSub>
                  </m:oMath>
                </a14:m>
                <a:r>
                  <a:rPr lang="en-IE" dirty="0" smtClean="0"/>
                  <a:t>.</a:t>
                </a:r>
              </a:p>
              <a:p>
                <a:pPr marL="0" indent="0">
                  <a:buNone/>
                </a:pPr>
                <a:r>
                  <a:rPr lang="en-IE" dirty="0"/>
                  <a:t>I can say with 95% confidence </a:t>
                </a:r>
                <a:r>
                  <a:rPr lang="en-IE" dirty="0" smtClean="0"/>
                  <a:t>that </a:t>
                </a:r>
                <a14:m>
                  <m:oMath xmlns:m="http://schemas.openxmlformats.org/officeDocument/2006/math">
                    <m:sSub>
                      <m:sSubPr>
                        <m:ctrlPr>
                          <a:rPr lang="en-IE" i="1">
                            <a:latin typeface="Cambria Math" panose="02040503050406030204" pitchFamily="18" charset="0"/>
                          </a:rPr>
                        </m:ctrlPr>
                      </m:sSubPr>
                      <m:e>
                        <m:r>
                          <a:rPr lang="en-IE" i="1">
                            <a:latin typeface="Cambria Math"/>
                            <a:ea typeface="Cambria Math"/>
                          </a:rPr>
                          <m:t>𝜇</m:t>
                        </m:r>
                      </m:e>
                      <m:sub>
                        <m:acc>
                          <m:accPr>
                            <m:chr m:val="̂"/>
                            <m:ctrlPr>
                              <a:rPr lang="en-IE" i="1">
                                <a:latin typeface="Cambria Math" panose="02040503050406030204" pitchFamily="18" charset="0"/>
                              </a:rPr>
                            </m:ctrlPr>
                          </m:accPr>
                          <m:e>
                            <m:r>
                              <a:rPr lang="en-IE" i="1">
                                <a:latin typeface="Cambria Math"/>
                              </a:rPr>
                              <m:t>𝑝</m:t>
                            </m:r>
                          </m:e>
                        </m:acc>
                      </m:sub>
                    </m:sSub>
                  </m:oMath>
                </a14:m>
                <a:r>
                  <a:rPr lang="en-IE" dirty="0"/>
                  <a:t> lies within</a:t>
                </a:r>
                <a:r>
                  <a:rPr lang="en-IE" dirty="0" smtClean="0"/>
                  <a:t> </a:t>
                </a:r>
                <a14:m>
                  <m:oMath xmlns:m="http://schemas.openxmlformats.org/officeDocument/2006/math">
                    <m:r>
                      <a:rPr lang="en-IE" i="1">
                        <a:latin typeface="Cambria Math"/>
                      </a:rPr>
                      <m:t>1.96</m:t>
                    </m:r>
                    <m:sSub>
                      <m:sSubPr>
                        <m:ctrlPr>
                          <a:rPr lang="en-IE" i="1">
                            <a:latin typeface="Cambria Math" panose="02040503050406030204" pitchFamily="18" charset="0"/>
                          </a:rPr>
                        </m:ctrlPr>
                      </m:sSubPr>
                      <m:e>
                        <m:r>
                          <a:rPr lang="en-IE" i="1">
                            <a:latin typeface="Cambria Math"/>
                            <a:ea typeface="Cambria Math"/>
                          </a:rPr>
                          <m:t>𝜎</m:t>
                        </m:r>
                      </m:e>
                      <m:sub>
                        <m:acc>
                          <m:accPr>
                            <m:chr m:val="̂"/>
                            <m:ctrlPr>
                              <a:rPr lang="en-IE" i="1">
                                <a:latin typeface="Cambria Math" panose="02040503050406030204" pitchFamily="18" charset="0"/>
                              </a:rPr>
                            </m:ctrlPr>
                          </m:accPr>
                          <m:e>
                            <m:r>
                              <a:rPr lang="en-IE" i="1">
                                <a:latin typeface="Cambria Math"/>
                              </a:rPr>
                              <m:t>𝑝</m:t>
                            </m:r>
                          </m:e>
                        </m:acc>
                      </m:sub>
                    </m:sSub>
                  </m:oMath>
                </a14:m>
                <a:r>
                  <a:rPr lang="en-IE" dirty="0" smtClean="0"/>
                  <a:t> of </a:t>
                </a:r>
                <a14:m>
                  <m:oMath xmlns:m="http://schemas.openxmlformats.org/officeDocument/2006/math">
                    <m:acc>
                      <m:accPr>
                        <m:chr m:val="̂"/>
                        <m:ctrlPr>
                          <a:rPr lang="en-IE" i="1">
                            <a:latin typeface="Cambria Math" panose="02040503050406030204" pitchFamily="18" charset="0"/>
                          </a:rPr>
                        </m:ctrlPr>
                      </m:accPr>
                      <m:e>
                        <m:r>
                          <a:rPr lang="en-IE" i="1">
                            <a:latin typeface="Cambria Math"/>
                          </a:rPr>
                          <m:t>𝑝</m:t>
                        </m:r>
                      </m:e>
                    </m:acc>
                  </m:oMath>
                </a14:m>
                <a:r>
                  <a:rPr lang="en-IE" dirty="0" smtClean="0"/>
                  <a:t>.</a:t>
                </a:r>
                <a:endParaRPr lang="en-IE" dirty="0"/>
              </a:p>
              <a:p>
                <a:pPr marL="0" indent="0">
                  <a:buNone/>
                </a:pPr>
                <a:r>
                  <a:rPr lang="en-IE" dirty="0"/>
                  <a:t>I can say with 95% confidence </a:t>
                </a:r>
                <a:r>
                  <a:rPr lang="en-IE" dirty="0" smtClean="0"/>
                  <a:t>that </a:t>
                </a:r>
                <a14:m>
                  <m:oMath xmlns:m="http://schemas.openxmlformats.org/officeDocument/2006/math">
                    <m:r>
                      <a:rPr lang="en-IE" b="0" i="1" smtClean="0">
                        <a:latin typeface="Cambria Math"/>
                      </a:rPr>
                      <m:t>𝑝</m:t>
                    </m:r>
                  </m:oMath>
                </a14:m>
                <a:r>
                  <a:rPr lang="en-IE" dirty="0" smtClean="0"/>
                  <a:t> lies </a:t>
                </a:r>
                <a:r>
                  <a:rPr lang="en-IE" dirty="0"/>
                  <a:t>within </a:t>
                </a:r>
                <a14:m>
                  <m:oMath xmlns:m="http://schemas.openxmlformats.org/officeDocument/2006/math">
                    <m:r>
                      <a:rPr lang="en-IE" i="1">
                        <a:latin typeface="Cambria Math"/>
                      </a:rPr>
                      <m:t>1.96</m:t>
                    </m:r>
                    <m:sSub>
                      <m:sSubPr>
                        <m:ctrlPr>
                          <a:rPr lang="en-IE" i="1">
                            <a:latin typeface="Cambria Math" panose="02040503050406030204" pitchFamily="18" charset="0"/>
                          </a:rPr>
                        </m:ctrlPr>
                      </m:sSubPr>
                      <m:e>
                        <m:r>
                          <a:rPr lang="en-IE" i="1">
                            <a:latin typeface="Cambria Math"/>
                            <a:ea typeface="Cambria Math"/>
                          </a:rPr>
                          <m:t>𝜎</m:t>
                        </m:r>
                      </m:e>
                      <m:sub>
                        <m:acc>
                          <m:accPr>
                            <m:chr m:val="̂"/>
                            <m:ctrlPr>
                              <a:rPr lang="en-IE" i="1">
                                <a:latin typeface="Cambria Math" panose="02040503050406030204" pitchFamily="18" charset="0"/>
                              </a:rPr>
                            </m:ctrlPr>
                          </m:accPr>
                          <m:e>
                            <m:r>
                              <a:rPr lang="en-IE" i="1">
                                <a:latin typeface="Cambria Math"/>
                              </a:rPr>
                              <m:t>𝑝</m:t>
                            </m:r>
                          </m:e>
                        </m:acc>
                      </m:sub>
                    </m:sSub>
                    <m:r>
                      <a:rPr lang="en-IE" i="1">
                        <a:latin typeface="Cambria Math"/>
                      </a:rPr>
                      <m:t> </m:t>
                    </m:r>
                  </m:oMath>
                </a14:m>
                <a:r>
                  <a:rPr lang="en-IE" dirty="0" smtClean="0"/>
                  <a:t>of </a:t>
                </a:r>
                <a14:m>
                  <m:oMath xmlns:m="http://schemas.openxmlformats.org/officeDocument/2006/math">
                    <m:acc>
                      <m:accPr>
                        <m:chr m:val="̂"/>
                        <m:ctrlPr>
                          <a:rPr lang="en-IE" i="1">
                            <a:latin typeface="Cambria Math" panose="02040503050406030204" pitchFamily="18" charset="0"/>
                          </a:rPr>
                        </m:ctrlPr>
                      </m:accPr>
                      <m:e>
                        <m:r>
                          <a:rPr lang="en-IE" i="1">
                            <a:latin typeface="Cambria Math"/>
                          </a:rPr>
                          <m:t>𝑝</m:t>
                        </m:r>
                      </m:e>
                    </m:acc>
                  </m:oMath>
                </a14:m>
                <a:r>
                  <a:rPr lang="en-IE" dirty="0" smtClean="0"/>
                  <a:t>.</a:t>
                </a:r>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69160"/>
              </a:xfrm>
              <a:blipFill rotWithShape="1">
                <a:blip r:embed="rId2"/>
                <a:stretch>
                  <a:fillRect l="-1852" t="-1685" r="-593"/>
                </a:stretch>
              </a:blipFill>
            </p:spPr>
            <p:txBody>
              <a:bodyPr/>
              <a:lstStyle/>
              <a:p>
                <a:r>
                  <a:rPr lang="en-IE">
                    <a:noFill/>
                  </a:rPr>
                  <a:t> </a:t>
                </a:r>
              </a:p>
            </p:txBody>
          </p:sp>
        </mc:Fallback>
      </mc:AlternateContent>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1897" y="4509120"/>
            <a:ext cx="2497686" cy="20880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14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000" fill="hold"/>
                                        <p:tgtEl>
                                          <p:spTgt spid="3">
                                            <p:txEl>
                                              <p:pRg st="2" end="2"/>
                                            </p:txEl>
                                          </p:spTgt>
                                        </p:tgtEl>
                                        <p:attrNameLst>
                                          <p:attrName>style.color</p:attrName>
                                        </p:attrNameLst>
                                      </p:cBhvr>
                                      <p:to>
                                        <a:srgbClr val="FFC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400" dirty="0"/>
              <a:t>Constructing a 95% confidence interval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069160"/>
              </a:xfrm>
            </p:spPr>
            <p:txBody>
              <a:bodyPr>
                <a:noAutofit/>
              </a:bodyPr>
              <a:lstStyle/>
              <a:p>
                <a:endParaRPr lang="en-IE" sz="2400" dirty="0" smtClean="0"/>
              </a:p>
              <a:p>
                <a:endParaRPr lang="en-IE" sz="2400" dirty="0"/>
              </a:p>
              <a:p>
                <a:endParaRPr lang="en-IE" sz="2400" dirty="0" smtClean="0"/>
              </a:p>
              <a:p>
                <a:pPr marL="0" indent="0">
                  <a:buNone/>
                </a:pPr>
                <a:endParaRPr lang="en-IE" sz="2400" dirty="0" smtClean="0"/>
              </a:p>
              <a:p>
                <a:pPr marL="0" indent="0">
                  <a:buNone/>
                </a:pPr>
                <a:endParaRPr lang="en-IE" sz="2400" dirty="0"/>
              </a:p>
              <a:p>
                <a:pPr marL="0" indent="0">
                  <a:buNone/>
                </a:pPr>
                <a:endParaRPr lang="en-IE" sz="2400" dirty="0" smtClean="0"/>
              </a:p>
              <a:p>
                <a:r>
                  <a:rPr lang="en-IE" sz="2400" dirty="0"/>
                  <a:t>I can say with 95% confidence </a:t>
                </a:r>
                <a:r>
                  <a:rPr lang="en-IE" sz="2400" dirty="0" smtClean="0"/>
                  <a:t>that 0.2 </a:t>
                </a:r>
                <a:r>
                  <a:rPr lang="en-IE" sz="2400" dirty="0"/>
                  <a:t>lies within </a:t>
                </a:r>
                <a14:m>
                  <m:oMath xmlns:m="http://schemas.openxmlformats.org/officeDocument/2006/math">
                    <m:r>
                      <a:rPr lang="en-IE" sz="2400" i="1">
                        <a:latin typeface="Cambria Math"/>
                      </a:rPr>
                      <m:t>1.96</m:t>
                    </m:r>
                    <m:rad>
                      <m:radPr>
                        <m:degHide m:val="on"/>
                        <m:ctrlPr>
                          <a:rPr lang="en-IE" sz="2400" b="0" i="1" smtClean="0">
                            <a:latin typeface="Cambria Math" panose="02040503050406030204" pitchFamily="18" charset="0"/>
                          </a:rPr>
                        </m:ctrlPr>
                      </m:radPr>
                      <m:deg/>
                      <m:e>
                        <m:f>
                          <m:fPr>
                            <m:ctrlPr>
                              <a:rPr lang="en-IE" sz="2400" b="0" i="1" smtClean="0">
                                <a:latin typeface="Cambria Math" panose="02040503050406030204" pitchFamily="18" charset="0"/>
                              </a:rPr>
                            </m:ctrlPr>
                          </m:fPr>
                          <m:num>
                            <m:r>
                              <a:rPr lang="en-IE" sz="2400" b="0" i="1" smtClean="0">
                                <a:latin typeface="Cambria Math"/>
                              </a:rPr>
                              <m:t>(0.2)(0.8)</m:t>
                            </m:r>
                          </m:num>
                          <m:den>
                            <m:r>
                              <a:rPr lang="en-IE" sz="2400" b="0" i="1" smtClean="0">
                                <a:latin typeface="Cambria Math"/>
                              </a:rPr>
                              <m:t>30</m:t>
                            </m:r>
                          </m:den>
                        </m:f>
                      </m:e>
                    </m:rad>
                  </m:oMath>
                </a14:m>
                <a:r>
                  <a:rPr lang="en-IE" sz="2400" dirty="0" smtClean="0"/>
                  <a:t> </a:t>
                </a:r>
                <a:r>
                  <a:rPr lang="en-IE" sz="2400" dirty="0"/>
                  <a:t>of </a:t>
                </a:r>
                <a14:m>
                  <m:oMath xmlns:m="http://schemas.openxmlformats.org/officeDocument/2006/math">
                    <m:r>
                      <a:rPr lang="en-IE" sz="2400" b="0" i="1" smtClean="0">
                        <a:latin typeface="Cambria Math"/>
                        <a:ea typeface="Cambria Math"/>
                      </a:rPr>
                      <m:t>𝑝</m:t>
                    </m:r>
                  </m:oMath>
                </a14:m>
                <a:r>
                  <a:rPr lang="en-IE" sz="2400" dirty="0" smtClean="0"/>
                  <a:t>.</a:t>
                </a:r>
              </a:p>
              <a:p>
                <a:r>
                  <a:rPr lang="en-IE" sz="2400" dirty="0"/>
                  <a:t>I can say with 95% confidence </a:t>
                </a:r>
                <a:r>
                  <a:rPr lang="en-IE" sz="2400" dirty="0" smtClean="0"/>
                  <a:t>that </a:t>
                </a:r>
                <a14:m>
                  <m:oMath xmlns:m="http://schemas.openxmlformats.org/officeDocument/2006/math">
                    <m:r>
                      <a:rPr lang="en-IE" sz="2400" i="1">
                        <a:latin typeface="Cambria Math"/>
                        <a:ea typeface="Cambria Math"/>
                      </a:rPr>
                      <m:t>𝑝</m:t>
                    </m:r>
                  </m:oMath>
                </a14:m>
                <a:r>
                  <a:rPr lang="en-IE" sz="2400" dirty="0" smtClean="0"/>
                  <a:t> lies within </a:t>
                </a:r>
                <a14:m>
                  <m:oMath xmlns:m="http://schemas.openxmlformats.org/officeDocument/2006/math">
                    <m:r>
                      <a:rPr lang="en-IE" sz="2400" i="1">
                        <a:latin typeface="Cambria Math"/>
                      </a:rPr>
                      <m:t>1.96</m:t>
                    </m:r>
                    <m:rad>
                      <m:radPr>
                        <m:degHide m:val="on"/>
                        <m:ctrlPr>
                          <a:rPr lang="en-IE" sz="2400" i="1">
                            <a:latin typeface="Cambria Math" panose="02040503050406030204" pitchFamily="18" charset="0"/>
                          </a:rPr>
                        </m:ctrlPr>
                      </m:radPr>
                      <m:deg/>
                      <m:e>
                        <m:f>
                          <m:fPr>
                            <m:ctrlPr>
                              <a:rPr lang="en-IE" sz="2400" i="1">
                                <a:latin typeface="Cambria Math" panose="02040503050406030204" pitchFamily="18" charset="0"/>
                              </a:rPr>
                            </m:ctrlPr>
                          </m:fPr>
                          <m:num>
                            <m:r>
                              <a:rPr lang="en-IE" sz="2400" i="1">
                                <a:latin typeface="Cambria Math"/>
                              </a:rPr>
                              <m:t>(0.2)(0.8)</m:t>
                            </m:r>
                          </m:num>
                          <m:den>
                            <m:r>
                              <a:rPr lang="en-IE" sz="2400" i="1">
                                <a:latin typeface="Cambria Math"/>
                              </a:rPr>
                              <m:t>30</m:t>
                            </m:r>
                          </m:den>
                        </m:f>
                      </m:e>
                    </m:rad>
                  </m:oMath>
                </a14:m>
                <a:r>
                  <a:rPr lang="en-IE" sz="2400" dirty="0"/>
                  <a:t> of </a:t>
                </a:r>
                <a:r>
                  <a:rPr lang="en-IE" sz="2400" dirty="0" smtClean="0"/>
                  <a:t>0.2.</a:t>
                </a:r>
                <a:endParaRPr lang="en-IE"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069160"/>
              </a:xfrm>
              <a:blipFill rotWithShape="1">
                <a:blip r:embed="rId2"/>
                <a:stretch>
                  <a:fillRect l="-963"/>
                </a:stretch>
              </a:blipFill>
            </p:spPr>
            <p:txBody>
              <a:bodyPr/>
              <a:lstStyle/>
              <a:p>
                <a:r>
                  <a:rPr lang="en-IE">
                    <a:noFill/>
                  </a:rPr>
                  <a:t> </a:t>
                </a:r>
              </a:p>
            </p:txBody>
          </p:sp>
        </mc:Fallback>
      </mc:AlternateContent>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9048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988840"/>
            <a:ext cx="21812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a:off x="573133" y="2132459"/>
            <a:ext cx="8640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91680" y="2169815"/>
            <a:ext cx="18722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02172" y="2488902"/>
            <a:ext cx="18722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729770" y="2780928"/>
            <a:ext cx="18722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5641" y="1635213"/>
            <a:ext cx="2390775" cy="2009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Arrow Connector 15"/>
          <p:cNvCxnSpPr/>
          <p:nvPr/>
        </p:nvCxnSpPr>
        <p:spPr>
          <a:xfrm>
            <a:off x="7121028" y="2743472"/>
            <a:ext cx="351731"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765065" y="3140968"/>
                <a:ext cx="711925" cy="622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E" sz="3200" b="0" i="1" smtClean="0">
                              <a:solidFill>
                                <a:schemeClr val="bg1"/>
                              </a:solidFill>
                              <a:latin typeface="Cambria Math" panose="02040503050406030204" pitchFamily="18" charset="0"/>
                            </a:rPr>
                          </m:ctrlPr>
                        </m:sSubPr>
                        <m:e>
                          <m:r>
                            <a:rPr lang="en-IE" sz="3200" b="0" i="1" smtClean="0">
                              <a:solidFill>
                                <a:schemeClr val="bg1"/>
                              </a:solidFill>
                              <a:latin typeface="Cambria Math"/>
                              <a:ea typeface="Cambria Math"/>
                            </a:rPr>
                            <m:t>𝜇</m:t>
                          </m:r>
                        </m:e>
                        <m:sub>
                          <m:acc>
                            <m:accPr>
                              <m:chr m:val="̂"/>
                              <m:ctrlPr>
                                <a:rPr lang="en-IE" sz="3200" b="0" i="1" smtClean="0">
                                  <a:solidFill>
                                    <a:schemeClr val="bg1"/>
                                  </a:solidFill>
                                  <a:latin typeface="Cambria Math" panose="02040503050406030204" pitchFamily="18" charset="0"/>
                                </a:rPr>
                              </m:ctrlPr>
                            </m:accPr>
                            <m:e>
                              <m:r>
                                <a:rPr lang="en-IE" sz="3200" b="0" i="1" smtClean="0">
                                  <a:solidFill>
                                    <a:schemeClr val="bg1"/>
                                  </a:solidFill>
                                  <a:latin typeface="Cambria Math"/>
                                </a:rPr>
                                <m:t>𝑝</m:t>
                              </m:r>
                            </m:e>
                          </m:acc>
                        </m:sub>
                      </m:sSub>
                    </m:oMath>
                  </m:oMathPara>
                </a14:m>
                <a:endParaRPr lang="en-IE" sz="3200" dirty="0">
                  <a:solidFill>
                    <a:schemeClr val="bg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6765065" y="3140968"/>
                <a:ext cx="711925" cy="622735"/>
              </a:xfrm>
              <a:prstGeom prst="rect">
                <a:avLst/>
              </a:prstGeom>
              <a:blipFill rotWithShape="1">
                <a:blip r:embed="rId6"/>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868441" y="3212976"/>
                <a:ext cx="5118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E" sz="3200" b="0" i="1" smtClean="0">
                          <a:solidFill>
                            <a:schemeClr val="bg1"/>
                          </a:solidFill>
                          <a:latin typeface="Cambria Math"/>
                        </a:rPr>
                        <m:t>𝑝</m:t>
                      </m:r>
                    </m:oMath>
                  </m:oMathPara>
                </a14:m>
                <a:endParaRPr lang="en-IE" sz="3200"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6868441" y="3212976"/>
                <a:ext cx="511871" cy="584775"/>
              </a:xfrm>
              <a:prstGeom prst="rect">
                <a:avLst/>
              </a:prstGeom>
              <a:blipFill rotWithShape="1">
                <a:blip r:embed="rId7"/>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749299" y="1700808"/>
                <a:ext cx="2256918" cy="10016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IE" sz="2000" i="1" smtClean="0">
                              <a:solidFill>
                                <a:schemeClr val="bg1"/>
                              </a:solidFill>
                              <a:latin typeface="Cambria Math" panose="02040503050406030204" pitchFamily="18" charset="0"/>
                            </a:rPr>
                          </m:ctrlPr>
                        </m:radPr>
                        <m:deg/>
                        <m:e>
                          <m:f>
                            <m:fPr>
                              <m:ctrlPr>
                                <a:rPr lang="en-IE" sz="2000" i="1" smtClean="0">
                                  <a:solidFill>
                                    <a:schemeClr val="bg1"/>
                                  </a:solidFill>
                                  <a:latin typeface="Cambria Math" panose="02040503050406030204" pitchFamily="18" charset="0"/>
                                </a:rPr>
                              </m:ctrlPr>
                            </m:fPr>
                            <m:num>
                              <m:r>
                                <a:rPr lang="en-IE" sz="2000" b="0" i="1" smtClean="0">
                                  <a:solidFill>
                                    <a:schemeClr val="bg1"/>
                                  </a:solidFill>
                                  <a:latin typeface="Cambria Math"/>
                                </a:rPr>
                                <m:t>(0.2)(0.8)</m:t>
                              </m:r>
                            </m:num>
                            <m:den>
                              <m:r>
                                <a:rPr lang="en-IE" sz="2000" b="0" i="1" smtClean="0">
                                  <a:solidFill>
                                    <a:schemeClr val="bg1"/>
                                  </a:solidFill>
                                  <a:latin typeface="Cambria Math"/>
                                </a:rPr>
                                <m:t>30</m:t>
                              </m:r>
                            </m:den>
                          </m:f>
                        </m:e>
                      </m:rad>
                    </m:oMath>
                  </m:oMathPara>
                </a14:m>
                <a:endParaRPr lang="en-IE" sz="20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749299" y="1700808"/>
                <a:ext cx="2256918" cy="1001684"/>
              </a:xfrm>
              <a:prstGeom prst="rect">
                <a:avLst/>
              </a:prstGeom>
              <a:blipFill rotWithShape="1">
                <a:blip r:embed="rId8"/>
                <a:stretch>
                  <a:fillRect/>
                </a:stretch>
              </a:blipFill>
            </p:spPr>
            <p:txBody>
              <a:bodyPr/>
              <a:lstStyle/>
              <a:p>
                <a:r>
                  <a:rPr lang="en-IE">
                    <a:noFill/>
                  </a:rPr>
                  <a:t> </a:t>
                </a:r>
              </a:p>
            </p:txBody>
          </p:sp>
        </mc:Fallback>
      </mc:AlternateContent>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975" y="1988840"/>
            <a:ext cx="207645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9" name="Rectangle 18"/>
              <p:cNvSpPr/>
              <p:nvPr/>
            </p:nvSpPr>
            <p:spPr>
              <a:xfrm>
                <a:off x="1547664" y="3025572"/>
                <a:ext cx="2181225" cy="1238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solidFill>
                      <a:srgbClr val="FFFF00"/>
                    </a:solidFill>
                  </a:rPr>
                  <a:t>Use </a:t>
                </a:r>
                <a14:m>
                  <m:oMath xmlns:m="http://schemas.openxmlformats.org/officeDocument/2006/math">
                    <m:r>
                      <a:rPr lang="en-IE" b="0" i="1" smtClean="0">
                        <a:solidFill>
                          <a:srgbClr val="FFFF00"/>
                        </a:solidFill>
                        <a:latin typeface="Cambria Math"/>
                      </a:rPr>
                      <m:t>𝑝</m:t>
                    </m:r>
                  </m:oMath>
                </a14:m>
                <a:r>
                  <a:rPr lang="en-IE" dirty="0" smtClean="0">
                    <a:solidFill>
                      <a:srgbClr val="FFFF00"/>
                    </a:solidFill>
                  </a:rPr>
                  <a:t> for building confidence interval if you know its value. Otherwise use </a:t>
                </a:r>
                <a14:m>
                  <m:oMath xmlns:m="http://schemas.openxmlformats.org/officeDocument/2006/math">
                    <m:acc>
                      <m:accPr>
                        <m:chr m:val="̂"/>
                        <m:ctrlPr>
                          <a:rPr lang="en-IE" i="1" smtClean="0">
                            <a:solidFill>
                              <a:srgbClr val="FFFF00"/>
                            </a:solidFill>
                            <a:latin typeface="Cambria Math" panose="02040503050406030204" pitchFamily="18" charset="0"/>
                          </a:rPr>
                        </m:ctrlPr>
                      </m:accPr>
                      <m:e>
                        <m:r>
                          <a:rPr lang="en-IE" b="0" i="1" smtClean="0">
                            <a:solidFill>
                              <a:srgbClr val="FFFF00"/>
                            </a:solidFill>
                            <a:latin typeface="Cambria Math"/>
                          </a:rPr>
                          <m:t>𝑝</m:t>
                        </m:r>
                      </m:e>
                    </m:acc>
                  </m:oMath>
                </a14:m>
                <a:r>
                  <a:rPr lang="en-IE" dirty="0" smtClean="0">
                    <a:solidFill>
                      <a:srgbClr val="FFFF00"/>
                    </a:solidFill>
                  </a:rPr>
                  <a:t>.</a:t>
                </a:r>
                <a:endParaRPr lang="en-IE" dirty="0">
                  <a:solidFill>
                    <a:srgbClr val="FFFF00"/>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547664" y="3025572"/>
                <a:ext cx="2181225" cy="1238904"/>
              </a:xfrm>
              <a:prstGeom prst="rect">
                <a:avLst/>
              </a:prstGeom>
              <a:blipFill rotWithShape="1">
                <a:blip r:embed="rId10"/>
                <a:stretch>
                  <a:fillRect l="-1105" r="-2762" b="-4327"/>
                </a:stretch>
              </a:blipFill>
            </p:spPr>
            <p:txBody>
              <a:bodyPr/>
              <a:lstStyle/>
              <a:p>
                <a:r>
                  <a:rPr lang="en-IE">
                    <a:noFill/>
                  </a:rPr>
                  <a:t> </a:t>
                </a:r>
              </a:p>
            </p:txBody>
          </p:sp>
        </mc:Fallback>
      </mc:AlternateContent>
    </p:spTree>
    <p:extLst>
      <p:ext uri="{BB962C8B-B14F-4D97-AF65-F5344CB8AC3E}">
        <p14:creationId xmlns:p14="http://schemas.microsoft.com/office/powerpoint/2010/main" val="40611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wipe(left)">
                                      <p:cBhvr>
                                        <p:cTn id="56" dur="5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wipe(left)">
                                      <p:cBhvr>
                                        <p:cTn id="61" dur="500"/>
                                        <p:tgtEl>
                                          <p:spTgt spid="3">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anim calcmode="lin" valueType="num">
                                      <p:cBhvr>
                                        <p:cTn id="67" dur="1000" fill="hold"/>
                                        <p:tgtEl>
                                          <p:spTgt spid="19"/>
                                        </p:tgtEl>
                                        <p:attrNameLst>
                                          <p:attrName>ppt_x</p:attrName>
                                        </p:attrNameLst>
                                      </p:cBhvr>
                                      <p:tavLst>
                                        <p:tav tm="0">
                                          <p:val>
                                            <p:strVal val="#ppt_x"/>
                                          </p:val>
                                        </p:tav>
                                        <p:tav tm="100000">
                                          <p:val>
                                            <p:strVal val="#ppt_x"/>
                                          </p:val>
                                        </p:tav>
                                      </p:tavLst>
                                    </p:anim>
                                    <p:anim calcmode="lin" valueType="num">
                                      <p:cBhvr>
                                        <p:cTn id="6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6" grpId="0"/>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400" dirty="0"/>
              <a:t>Constructing a 95% confidence interval</a:t>
            </a:r>
          </a:p>
        </p:txBody>
      </p:sp>
      <p:sp>
        <p:nvSpPr>
          <p:cNvPr id="3" name="Content Placeholder 2"/>
          <p:cNvSpPr>
            <a:spLocks noGrp="1"/>
          </p:cNvSpPr>
          <p:nvPr>
            <p:ph idx="1"/>
          </p:nvPr>
        </p:nvSpPr>
        <p:spPr/>
        <p:txBody>
          <a:bodyPr/>
          <a:lstStyle/>
          <a:p>
            <a:pPr marL="0" indent="0">
              <a:buNone/>
            </a:pPr>
            <a:r>
              <a:rPr lang="en-IE" dirty="0" smtClean="0"/>
              <a:t>The 95% confidence interval for the population proportion is:</a:t>
            </a:r>
            <a:endParaRPr lang="en-IE" dirty="0"/>
          </a:p>
        </p:txBody>
      </p:sp>
      <mc:AlternateContent xmlns:mc="http://schemas.openxmlformats.org/markup-compatibility/2006" xmlns:a14="http://schemas.microsoft.com/office/drawing/2010/main">
        <mc:Choice Requires="a14">
          <p:sp>
            <p:nvSpPr>
              <p:cNvPr id="4" name="Rectangle 3"/>
              <p:cNvSpPr/>
              <p:nvPr/>
            </p:nvSpPr>
            <p:spPr>
              <a:xfrm>
                <a:off x="1199708" y="2924944"/>
                <a:ext cx="6696744" cy="136815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E" sz="2000" i="1" smtClean="0">
                          <a:solidFill>
                            <a:schemeClr val="bg1"/>
                          </a:solidFill>
                          <a:latin typeface="Cambria Math"/>
                          <a:ea typeface="Cambria Math"/>
                        </a:rPr>
                        <m:t>0</m:t>
                      </m:r>
                      <m:r>
                        <a:rPr lang="en-IE" sz="2000" b="0" i="1" smtClean="0">
                          <a:solidFill>
                            <a:schemeClr val="bg1"/>
                          </a:solidFill>
                          <a:latin typeface="Cambria Math"/>
                          <a:ea typeface="Cambria Math"/>
                        </a:rPr>
                        <m:t>.2</m:t>
                      </m:r>
                      <m:r>
                        <a:rPr lang="en-IE" sz="2000" i="1">
                          <a:solidFill>
                            <a:schemeClr val="bg1"/>
                          </a:solidFill>
                          <a:latin typeface="Cambria Math"/>
                          <a:ea typeface="Cambria Math"/>
                        </a:rPr>
                        <m:t>−1.96</m:t>
                      </m:r>
                      <m:rad>
                        <m:radPr>
                          <m:degHide m:val="on"/>
                          <m:ctrlPr>
                            <a:rPr lang="en-IE" sz="2000" i="1" smtClean="0">
                              <a:solidFill>
                                <a:schemeClr val="bg1"/>
                              </a:solidFill>
                              <a:latin typeface="Cambria Math" panose="02040503050406030204" pitchFamily="18" charset="0"/>
                              <a:ea typeface="Cambria Math"/>
                            </a:rPr>
                          </m:ctrlPr>
                        </m:radPr>
                        <m:deg/>
                        <m:e>
                          <m:f>
                            <m:fPr>
                              <m:ctrlPr>
                                <a:rPr lang="en-IE" sz="2000" i="1" smtClean="0">
                                  <a:solidFill>
                                    <a:schemeClr val="bg1"/>
                                  </a:solidFill>
                                  <a:latin typeface="Cambria Math" panose="02040503050406030204" pitchFamily="18" charset="0"/>
                                  <a:ea typeface="Cambria Math"/>
                                </a:rPr>
                              </m:ctrlPr>
                            </m:fPr>
                            <m:num>
                              <m:d>
                                <m:dPr>
                                  <m:ctrlPr>
                                    <a:rPr lang="en-IE" sz="2000" b="0" i="1" smtClean="0">
                                      <a:solidFill>
                                        <a:schemeClr val="bg1"/>
                                      </a:solidFill>
                                      <a:latin typeface="Cambria Math" panose="02040503050406030204" pitchFamily="18" charset="0"/>
                                      <a:ea typeface="Cambria Math"/>
                                    </a:rPr>
                                  </m:ctrlPr>
                                </m:dPr>
                                <m:e>
                                  <m:r>
                                    <a:rPr lang="en-IE" sz="2000" b="0" i="1" smtClean="0">
                                      <a:solidFill>
                                        <a:schemeClr val="bg1"/>
                                      </a:solidFill>
                                      <a:latin typeface="Cambria Math"/>
                                      <a:ea typeface="Cambria Math"/>
                                    </a:rPr>
                                    <m:t>0.2</m:t>
                                  </m:r>
                                </m:e>
                              </m:d>
                              <m:d>
                                <m:dPr>
                                  <m:ctrlPr>
                                    <a:rPr lang="en-IE" sz="2000" b="0" i="1" smtClean="0">
                                      <a:solidFill>
                                        <a:schemeClr val="bg1"/>
                                      </a:solidFill>
                                      <a:latin typeface="Cambria Math" panose="02040503050406030204" pitchFamily="18" charset="0"/>
                                      <a:ea typeface="Cambria Math"/>
                                    </a:rPr>
                                  </m:ctrlPr>
                                </m:dPr>
                                <m:e>
                                  <m:r>
                                    <a:rPr lang="en-IE" sz="2000" b="0" i="1" smtClean="0">
                                      <a:solidFill>
                                        <a:schemeClr val="bg1"/>
                                      </a:solidFill>
                                      <a:latin typeface="Cambria Math"/>
                                      <a:ea typeface="Cambria Math"/>
                                    </a:rPr>
                                    <m:t>0.8</m:t>
                                  </m:r>
                                </m:e>
                              </m:d>
                            </m:num>
                            <m:den>
                              <m:r>
                                <a:rPr lang="en-IE" sz="2000" b="0" i="1" smtClean="0">
                                  <a:solidFill>
                                    <a:schemeClr val="bg1"/>
                                  </a:solidFill>
                                  <a:latin typeface="Cambria Math"/>
                                  <a:ea typeface="Cambria Math"/>
                                </a:rPr>
                                <m:t>30</m:t>
                              </m:r>
                            </m:den>
                          </m:f>
                        </m:e>
                      </m:rad>
                      <m:r>
                        <a:rPr lang="en-IE" sz="2000" i="1">
                          <a:solidFill>
                            <a:schemeClr val="bg1"/>
                          </a:solidFill>
                          <a:latin typeface="Cambria Math"/>
                          <a:ea typeface="Cambria Math"/>
                        </a:rPr>
                        <m:t>≤</m:t>
                      </m:r>
                      <m:r>
                        <a:rPr lang="en-IE" sz="2000" b="0" i="1" smtClean="0">
                          <a:solidFill>
                            <a:schemeClr val="bg1"/>
                          </a:solidFill>
                          <a:latin typeface="Cambria Math"/>
                          <a:ea typeface="Cambria Math"/>
                        </a:rPr>
                        <m:t>  </m:t>
                      </m:r>
                      <m:r>
                        <a:rPr lang="en-IE" sz="2000" b="0" i="1" smtClean="0">
                          <a:solidFill>
                            <a:schemeClr val="bg1"/>
                          </a:solidFill>
                          <a:latin typeface="Cambria Math"/>
                          <a:ea typeface="Cambria Math"/>
                        </a:rPr>
                        <m:t>𝑝</m:t>
                      </m:r>
                      <m:r>
                        <a:rPr lang="en-IE" sz="2000" b="0" i="1" smtClean="0">
                          <a:solidFill>
                            <a:schemeClr val="bg1"/>
                          </a:solidFill>
                          <a:latin typeface="Cambria Math"/>
                          <a:ea typeface="Cambria Math"/>
                        </a:rPr>
                        <m:t> ≤0.2+1.96</m:t>
                      </m:r>
                      <m:rad>
                        <m:radPr>
                          <m:degHide m:val="on"/>
                          <m:ctrlPr>
                            <a:rPr lang="en-IE" sz="2000" i="1">
                              <a:solidFill>
                                <a:schemeClr val="bg1"/>
                              </a:solidFill>
                              <a:latin typeface="Cambria Math" panose="02040503050406030204" pitchFamily="18" charset="0"/>
                              <a:ea typeface="Cambria Math"/>
                            </a:rPr>
                          </m:ctrlPr>
                        </m:radPr>
                        <m:deg/>
                        <m:e>
                          <m:f>
                            <m:fPr>
                              <m:ctrlPr>
                                <a:rPr lang="en-IE" sz="2000" i="1">
                                  <a:solidFill>
                                    <a:schemeClr val="bg1"/>
                                  </a:solidFill>
                                  <a:latin typeface="Cambria Math" panose="02040503050406030204" pitchFamily="18" charset="0"/>
                                  <a:ea typeface="Cambria Math"/>
                                </a:rPr>
                              </m:ctrlPr>
                            </m:fPr>
                            <m:num>
                              <m:r>
                                <a:rPr lang="en-IE" sz="2000" i="1">
                                  <a:solidFill>
                                    <a:schemeClr val="bg1"/>
                                  </a:solidFill>
                                  <a:latin typeface="Cambria Math"/>
                                  <a:ea typeface="Cambria Math"/>
                                </a:rPr>
                                <m:t>(0.2)(0.8)</m:t>
                              </m:r>
                            </m:num>
                            <m:den>
                              <m:r>
                                <a:rPr lang="en-IE" sz="2000" i="1">
                                  <a:solidFill>
                                    <a:schemeClr val="bg1"/>
                                  </a:solidFill>
                                  <a:latin typeface="Cambria Math"/>
                                  <a:ea typeface="Cambria Math"/>
                                </a:rPr>
                                <m:t>30</m:t>
                              </m:r>
                            </m:den>
                          </m:f>
                        </m:e>
                      </m:rad>
                    </m:oMath>
                  </m:oMathPara>
                </a14:m>
                <a:endParaRPr lang="en-IE" sz="2000"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199708" y="2924944"/>
                <a:ext cx="6696744" cy="1368152"/>
              </a:xfrm>
              <a:prstGeom prst="rect">
                <a:avLst/>
              </a:prstGeom>
              <a:blipFill rotWithShape="1">
                <a:blip r:embed="rId2"/>
                <a:stretch>
                  <a:fillRect/>
                </a:stretch>
              </a:blipFill>
              <a:ln>
                <a:solidFill>
                  <a:schemeClr val="bg1"/>
                </a:solidFill>
              </a:ln>
            </p:spPr>
            <p:txBody>
              <a:bodyPr/>
              <a:lstStyle/>
              <a:p>
                <a:r>
                  <a:rPr lang="en-IE">
                    <a:noFill/>
                  </a:rPr>
                  <a:t> </a:t>
                </a:r>
              </a:p>
            </p:txBody>
          </p:sp>
        </mc:Fallback>
      </mc:AlternateContent>
    </p:spTree>
    <p:extLst>
      <p:ext uri="{BB962C8B-B14F-4D97-AF65-F5344CB8AC3E}">
        <p14:creationId xmlns:p14="http://schemas.microsoft.com/office/powerpoint/2010/main" val="31531410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margin of error</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IE" i="1" smtClean="0">
                        <a:latin typeface="Cambria Math"/>
                        <a:ea typeface="Cambria Math"/>
                      </a:rPr>
                      <m:t>1.96</m:t>
                    </m:r>
                    <m:rad>
                      <m:radPr>
                        <m:degHide m:val="on"/>
                        <m:ctrlPr>
                          <a:rPr lang="en-IE" i="1">
                            <a:latin typeface="Cambria Math" panose="02040503050406030204" pitchFamily="18" charset="0"/>
                            <a:ea typeface="Cambria Math"/>
                          </a:rPr>
                        </m:ctrlPr>
                      </m:radPr>
                      <m:deg/>
                      <m:e>
                        <m:f>
                          <m:fPr>
                            <m:ctrlPr>
                              <a:rPr lang="en-IE" i="1">
                                <a:latin typeface="Cambria Math" panose="02040503050406030204" pitchFamily="18" charset="0"/>
                                <a:ea typeface="Cambria Math"/>
                              </a:rPr>
                            </m:ctrlPr>
                          </m:fPr>
                          <m:num>
                            <m:d>
                              <m:dPr>
                                <m:ctrlPr>
                                  <a:rPr lang="en-IE" i="1">
                                    <a:latin typeface="Cambria Math" panose="02040503050406030204" pitchFamily="18" charset="0"/>
                                    <a:ea typeface="Cambria Math"/>
                                  </a:rPr>
                                </m:ctrlPr>
                              </m:dPr>
                              <m:e>
                                <m:r>
                                  <a:rPr lang="en-IE" b="0" i="1" smtClean="0">
                                    <a:latin typeface="Cambria Math"/>
                                    <a:ea typeface="Cambria Math"/>
                                  </a:rPr>
                                  <m:t>𝑝</m:t>
                                </m:r>
                              </m:e>
                            </m:d>
                            <m:d>
                              <m:dPr>
                                <m:ctrlPr>
                                  <a:rPr lang="en-IE" i="1">
                                    <a:latin typeface="Cambria Math" panose="02040503050406030204" pitchFamily="18" charset="0"/>
                                    <a:ea typeface="Cambria Math"/>
                                  </a:rPr>
                                </m:ctrlPr>
                              </m:dPr>
                              <m:e>
                                <m:r>
                                  <a:rPr lang="en-IE" b="0" i="1" smtClean="0">
                                    <a:latin typeface="Cambria Math"/>
                                    <a:ea typeface="Cambria Math"/>
                                  </a:rPr>
                                  <m:t>1−</m:t>
                                </m:r>
                                <m:r>
                                  <a:rPr lang="en-IE" b="0" i="1" smtClean="0">
                                    <a:latin typeface="Cambria Math"/>
                                    <a:ea typeface="Cambria Math"/>
                                  </a:rPr>
                                  <m:t>𝑝</m:t>
                                </m:r>
                              </m:e>
                            </m:d>
                          </m:num>
                          <m:den>
                            <m:r>
                              <a:rPr lang="en-IE" b="0" i="1" smtClean="0">
                                <a:latin typeface="Cambria Math"/>
                                <a:ea typeface="Cambria Math"/>
                              </a:rPr>
                              <m:t>𝑛</m:t>
                            </m:r>
                          </m:den>
                        </m:f>
                      </m:e>
                    </m:rad>
                    <m:r>
                      <a:rPr lang="en-IE" i="1">
                        <a:latin typeface="Cambria Math"/>
                        <a:ea typeface="Cambria Math"/>
                      </a:rPr>
                      <m:t>≤</m:t>
                    </m:r>
                    <m:f>
                      <m:fPr>
                        <m:ctrlPr>
                          <a:rPr lang="en-IE" i="1" smtClean="0">
                            <a:latin typeface="Cambria Math" panose="02040503050406030204" pitchFamily="18" charset="0"/>
                            <a:ea typeface="Cambria Math"/>
                          </a:rPr>
                        </m:ctrlPr>
                      </m:fPr>
                      <m:num>
                        <m:r>
                          <a:rPr lang="en-IE" b="0" i="1" smtClean="0">
                            <a:latin typeface="Cambria Math"/>
                            <a:ea typeface="Cambria Math"/>
                          </a:rPr>
                          <m:t>1</m:t>
                        </m:r>
                      </m:num>
                      <m:den>
                        <m:rad>
                          <m:radPr>
                            <m:degHide m:val="on"/>
                            <m:ctrlPr>
                              <a:rPr lang="en-IE" i="1" smtClean="0">
                                <a:latin typeface="Cambria Math" panose="02040503050406030204" pitchFamily="18" charset="0"/>
                                <a:ea typeface="Cambria Math"/>
                              </a:rPr>
                            </m:ctrlPr>
                          </m:radPr>
                          <m:deg/>
                          <m:e>
                            <m:r>
                              <a:rPr lang="en-IE" b="0" i="1" smtClean="0">
                                <a:latin typeface="Cambria Math"/>
                                <a:ea typeface="Cambria Math"/>
                              </a:rPr>
                              <m:t>𝑛</m:t>
                            </m:r>
                          </m:e>
                        </m:rad>
                      </m:den>
                    </m:f>
                  </m:oMath>
                </a14:m>
                <a:endParaRPr lang="en-I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IE">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2440" y="2781328"/>
            <a:ext cx="4980000" cy="360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74646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600" dirty="0"/>
              <a:t>Assessment of student understanding</a:t>
            </a:r>
          </a:p>
        </p:txBody>
      </p:sp>
      <p:sp>
        <p:nvSpPr>
          <p:cNvPr id="3" name="Content Placeholder 2"/>
          <p:cNvSpPr>
            <a:spLocks noGrp="1"/>
          </p:cNvSpPr>
          <p:nvPr>
            <p:ph idx="1"/>
          </p:nvPr>
        </p:nvSpPr>
        <p:spPr/>
        <p:txBody>
          <a:bodyPr/>
          <a:lstStyle/>
          <a:p>
            <a:endParaRPr lang="en-IE"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00" y="1750125"/>
            <a:ext cx="8064000" cy="4343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2"/>
          <a:stretch>
            <a:fillRect/>
          </a:stretch>
        </p:blipFill>
        <p:spPr>
          <a:xfrm>
            <a:off x="603076" y="2492894"/>
            <a:ext cx="7984800" cy="3568336"/>
          </a:xfrm>
          <a:prstGeom prst="rect">
            <a:avLst/>
          </a:prstGeom>
        </p:spPr>
      </p:pic>
    </p:spTree>
    <p:extLst>
      <p:ext uri="{BB962C8B-B14F-4D97-AF65-F5344CB8AC3E}">
        <p14:creationId xmlns:p14="http://schemas.microsoft.com/office/powerpoint/2010/main" val="11704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Summary</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57200" y="1600200"/>
                <a:ext cx="4038600" cy="4997152"/>
              </a:xfrm>
            </p:spPr>
            <p:txBody>
              <a:bodyPr>
                <a:normAutofit fontScale="92500"/>
              </a:bodyPr>
              <a:lstStyle/>
              <a:p>
                <a:pPr marL="0" indent="0" algn="ctr">
                  <a:buNone/>
                </a:pPr>
                <a:r>
                  <a:rPr lang="en-IE" dirty="0" smtClean="0"/>
                  <a:t>Means</a:t>
                </a:r>
              </a:p>
              <a:p>
                <a:pPr marL="0" indent="0" algn="ctr">
                  <a:buNone/>
                </a:pPr>
                <a:endParaRPr lang="en-IE" dirty="0"/>
              </a:p>
              <a:p>
                <a:pPr marL="0" indent="0" algn="ctr">
                  <a:buNone/>
                </a:pPr>
                <a:endParaRPr lang="en-IE" dirty="0" smtClean="0"/>
              </a:p>
              <a:p>
                <a:pPr marL="0" indent="0" algn="ctr">
                  <a:buNone/>
                </a:pPr>
                <a:endParaRPr lang="en-IE" dirty="0" smtClean="0"/>
              </a:p>
              <a:p>
                <a:pPr marL="0" indent="0" algn="ctr">
                  <a:buNone/>
                </a:pPr>
                <a:endParaRPr lang="en-IE" dirty="0"/>
              </a:p>
              <a:p>
                <a:pPr marL="0" indent="0" algn="ctr">
                  <a:buNone/>
                </a:pPr>
                <a:endParaRPr lang="en-IE" dirty="0"/>
              </a:p>
              <a:p>
                <a:pPr marL="0" indent="0">
                  <a:buNone/>
                </a:pPr>
                <a:endParaRPr lang="en-IE" sz="2400" dirty="0" smtClean="0"/>
              </a:p>
              <a:p>
                <a:pPr marL="0" indent="0">
                  <a:buNone/>
                </a:pPr>
                <a:endParaRPr lang="en-IE" sz="2400" dirty="0" smtClean="0"/>
              </a:p>
              <a:p>
                <a:pPr marL="0" indent="0">
                  <a:buNone/>
                </a:pPr>
                <a:r>
                  <a:rPr lang="en-IE" sz="2400" dirty="0" smtClean="0"/>
                  <a:t>I </a:t>
                </a:r>
                <a:r>
                  <a:rPr lang="en-IE" sz="2400" dirty="0"/>
                  <a:t>can say with 95% confidence </a:t>
                </a:r>
                <a:r>
                  <a:rPr lang="en-IE" sz="2400" dirty="0" smtClean="0"/>
                  <a:t>that </a:t>
                </a:r>
                <a14:m>
                  <m:oMath xmlns:m="http://schemas.openxmlformats.org/officeDocument/2006/math">
                    <m:r>
                      <a:rPr lang="en-IE" sz="2400" i="1" smtClean="0">
                        <a:latin typeface="Cambria Math"/>
                        <a:ea typeface="Cambria Math"/>
                      </a:rPr>
                      <m:t>𝜇</m:t>
                    </m:r>
                  </m:oMath>
                </a14:m>
                <a:r>
                  <a:rPr lang="en-IE" sz="2400" dirty="0" smtClean="0"/>
                  <a:t> lies within </a:t>
                </a:r>
                <a14:m>
                  <m:oMath xmlns:m="http://schemas.openxmlformats.org/officeDocument/2006/math">
                    <m:r>
                      <a:rPr lang="en-IE" sz="2400" b="0" i="1" smtClean="0">
                        <a:latin typeface="Cambria Math"/>
                      </a:rPr>
                      <m:t>1.96</m:t>
                    </m:r>
                    <m:sSub>
                      <m:sSubPr>
                        <m:ctrlPr>
                          <a:rPr lang="en-IE" sz="2400" b="0" i="1" smtClean="0">
                            <a:latin typeface="Cambria Math" panose="02040503050406030204" pitchFamily="18" charset="0"/>
                          </a:rPr>
                        </m:ctrlPr>
                      </m:sSubPr>
                      <m:e>
                        <m:r>
                          <a:rPr lang="en-IE" sz="2400" b="0" i="1" smtClean="0">
                            <a:latin typeface="Cambria Math"/>
                            <a:ea typeface="Cambria Math"/>
                          </a:rPr>
                          <m:t>𝜎</m:t>
                        </m:r>
                      </m:e>
                      <m:sub>
                        <m:acc>
                          <m:accPr>
                            <m:chr m:val="̅"/>
                            <m:ctrlPr>
                              <a:rPr lang="en-IE" sz="2400" b="0" i="1" smtClean="0">
                                <a:latin typeface="Cambria Math" panose="02040503050406030204" pitchFamily="18" charset="0"/>
                              </a:rPr>
                            </m:ctrlPr>
                          </m:accPr>
                          <m:e>
                            <m:r>
                              <a:rPr lang="en-IE" sz="2400" b="0" i="1" smtClean="0">
                                <a:latin typeface="Cambria Math"/>
                              </a:rPr>
                              <m:t>𝑥</m:t>
                            </m:r>
                          </m:e>
                        </m:acc>
                      </m:sub>
                    </m:sSub>
                  </m:oMath>
                </a14:m>
                <a:r>
                  <a:rPr lang="en-IE" sz="2400" dirty="0" smtClean="0"/>
                  <a:t> of my </a:t>
                </a:r>
                <a14:m>
                  <m:oMath xmlns:m="http://schemas.openxmlformats.org/officeDocument/2006/math">
                    <m:acc>
                      <m:accPr>
                        <m:chr m:val="̅"/>
                        <m:ctrlPr>
                          <a:rPr lang="en-IE" sz="2400" i="1" smtClean="0">
                            <a:latin typeface="Cambria Math" panose="02040503050406030204" pitchFamily="18" charset="0"/>
                          </a:rPr>
                        </m:ctrlPr>
                      </m:accPr>
                      <m:e>
                        <m:r>
                          <a:rPr lang="en-IE" sz="2400" b="0" i="1" smtClean="0">
                            <a:latin typeface="Cambria Math"/>
                          </a:rPr>
                          <m:t>𝑥</m:t>
                        </m:r>
                      </m:e>
                    </m:acc>
                  </m:oMath>
                </a14:m>
                <a:r>
                  <a:rPr lang="en-IE" sz="2400" dirty="0" smtClean="0"/>
                  <a:t> value.</a:t>
                </a:r>
                <a:endParaRPr lang="en-IE" sz="24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57200" y="1600200"/>
                <a:ext cx="4038600" cy="4997152"/>
              </a:xfrm>
              <a:blipFill rotWithShape="1">
                <a:blip r:embed="rId2"/>
                <a:stretch>
                  <a:fillRect l="-1810" t="-1099"/>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48200" y="1600200"/>
                <a:ext cx="4038600" cy="4997152"/>
              </a:xfrm>
            </p:spPr>
            <p:txBody>
              <a:bodyPr>
                <a:normAutofit fontScale="92500"/>
              </a:bodyPr>
              <a:lstStyle/>
              <a:p>
                <a:pPr marL="0" indent="0" algn="ctr">
                  <a:buNone/>
                </a:pPr>
                <a:r>
                  <a:rPr lang="en-IE" dirty="0" smtClean="0"/>
                  <a:t>Proportions</a:t>
                </a:r>
              </a:p>
              <a:p>
                <a:pPr marL="0" indent="0" algn="ctr">
                  <a:buNone/>
                </a:pPr>
                <a:endParaRPr lang="en-IE" dirty="0"/>
              </a:p>
              <a:p>
                <a:pPr marL="0" indent="0" algn="ctr">
                  <a:buNone/>
                </a:pPr>
                <a:endParaRPr lang="en-IE" dirty="0" smtClean="0"/>
              </a:p>
              <a:p>
                <a:pPr marL="0" indent="0" algn="ctr">
                  <a:buNone/>
                </a:pPr>
                <a:endParaRPr lang="en-IE" dirty="0"/>
              </a:p>
              <a:p>
                <a:pPr marL="0" indent="0" algn="ctr">
                  <a:buNone/>
                </a:pPr>
                <a:endParaRPr lang="en-IE" dirty="0" smtClean="0"/>
              </a:p>
              <a:p>
                <a:pPr marL="0" indent="0" algn="ctr">
                  <a:buNone/>
                </a:pPr>
                <a:endParaRPr lang="en-IE" dirty="0"/>
              </a:p>
              <a:p>
                <a:pPr marL="0" indent="0" algn="ctr">
                  <a:buNone/>
                </a:pPr>
                <a:endParaRPr lang="en-IE" dirty="0" smtClean="0"/>
              </a:p>
              <a:p>
                <a:pPr marL="0" indent="0">
                  <a:buNone/>
                </a:pPr>
                <a:endParaRPr lang="en-IE" sz="2400" dirty="0" smtClean="0"/>
              </a:p>
              <a:p>
                <a:pPr marL="0" indent="0">
                  <a:buNone/>
                </a:pPr>
                <a:r>
                  <a:rPr lang="en-IE" sz="2400" dirty="0"/>
                  <a:t>I can say with 95% </a:t>
                </a:r>
                <a:r>
                  <a:rPr lang="en-IE" sz="2400" dirty="0" smtClean="0"/>
                  <a:t>confidence that </a:t>
                </a:r>
                <a14:m>
                  <m:oMath xmlns:m="http://schemas.openxmlformats.org/officeDocument/2006/math">
                    <m:r>
                      <a:rPr lang="en-IE" sz="2400" b="0" i="1" smtClean="0">
                        <a:latin typeface="Cambria Math"/>
                      </a:rPr>
                      <m:t>𝑝</m:t>
                    </m:r>
                  </m:oMath>
                </a14:m>
                <a:r>
                  <a:rPr lang="en-IE" sz="2400" dirty="0" smtClean="0"/>
                  <a:t> </a:t>
                </a:r>
                <a:r>
                  <a:rPr lang="en-IE" sz="2400" dirty="0"/>
                  <a:t>lies within </a:t>
                </a:r>
                <a14:m>
                  <m:oMath xmlns:m="http://schemas.openxmlformats.org/officeDocument/2006/math">
                    <m:r>
                      <a:rPr lang="en-IE" sz="2400" i="1">
                        <a:latin typeface="Cambria Math"/>
                      </a:rPr>
                      <m:t>1.96</m:t>
                    </m:r>
                    <m:sSub>
                      <m:sSubPr>
                        <m:ctrlPr>
                          <a:rPr lang="en-IE" sz="2400" i="1">
                            <a:latin typeface="Cambria Math" panose="02040503050406030204" pitchFamily="18" charset="0"/>
                          </a:rPr>
                        </m:ctrlPr>
                      </m:sSubPr>
                      <m:e>
                        <m:r>
                          <a:rPr lang="en-IE" sz="2400" i="1">
                            <a:latin typeface="Cambria Math"/>
                            <a:ea typeface="Cambria Math"/>
                          </a:rPr>
                          <m:t>𝜎</m:t>
                        </m:r>
                      </m:e>
                      <m:sub>
                        <m:acc>
                          <m:accPr>
                            <m:chr m:val="̂"/>
                            <m:ctrlPr>
                              <a:rPr lang="en-IE" sz="2400" i="1" smtClean="0">
                                <a:latin typeface="Cambria Math" panose="02040503050406030204" pitchFamily="18" charset="0"/>
                                <a:ea typeface="Cambria Math"/>
                              </a:rPr>
                            </m:ctrlPr>
                          </m:accPr>
                          <m:e>
                            <m:r>
                              <a:rPr lang="en-IE" sz="2400" b="0" i="1" smtClean="0">
                                <a:latin typeface="Cambria Math"/>
                                <a:ea typeface="Cambria Math"/>
                              </a:rPr>
                              <m:t>𝑝</m:t>
                            </m:r>
                          </m:e>
                        </m:acc>
                      </m:sub>
                    </m:sSub>
                  </m:oMath>
                </a14:m>
                <a:r>
                  <a:rPr lang="en-IE" sz="2400" dirty="0"/>
                  <a:t> of my </a:t>
                </a:r>
                <a14:m>
                  <m:oMath xmlns:m="http://schemas.openxmlformats.org/officeDocument/2006/math">
                    <m:acc>
                      <m:accPr>
                        <m:chr m:val="̂"/>
                        <m:ctrlPr>
                          <a:rPr lang="en-IE" sz="2400" i="1" smtClean="0">
                            <a:latin typeface="Cambria Math" panose="02040503050406030204" pitchFamily="18" charset="0"/>
                          </a:rPr>
                        </m:ctrlPr>
                      </m:accPr>
                      <m:e>
                        <m:r>
                          <a:rPr lang="en-IE" sz="2400" b="0" i="1" smtClean="0">
                            <a:latin typeface="Cambria Math"/>
                          </a:rPr>
                          <m:t>𝑝</m:t>
                        </m:r>
                      </m:e>
                    </m:acc>
                  </m:oMath>
                </a14:m>
                <a:r>
                  <a:rPr lang="en-IE" sz="2400" dirty="0" smtClean="0"/>
                  <a:t> value</a:t>
                </a:r>
                <a:r>
                  <a:rPr lang="en-IE" sz="2400" dirty="0"/>
                  <a:t>.</a:t>
                </a:r>
              </a:p>
              <a:p>
                <a:pPr marL="0" indent="0" algn="ctr">
                  <a:buNone/>
                </a:pPr>
                <a:endParaRPr lang="en-IE"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48200" y="1600200"/>
                <a:ext cx="4038600" cy="4997152"/>
              </a:xfrm>
              <a:blipFill rotWithShape="1">
                <a:blip r:embed="rId3"/>
                <a:stretch>
                  <a:fillRect l="-1964" t="-1099"/>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15816" y="2276872"/>
                <a:ext cx="1092799" cy="620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E" b="1" i="1" smtClean="0">
                              <a:solidFill>
                                <a:schemeClr val="bg1"/>
                              </a:solidFill>
                              <a:latin typeface="Cambria Math" panose="02040503050406030204" pitchFamily="18" charset="0"/>
                            </a:rPr>
                          </m:ctrlPr>
                        </m:sSubPr>
                        <m:e>
                          <m:r>
                            <a:rPr lang="en-IE" b="1" i="1" smtClean="0">
                              <a:solidFill>
                                <a:schemeClr val="bg1"/>
                              </a:solidFill>
                              <a:latin typeface="Cambria Math"/>
                              <a:ea typeface="Cambria Math"/>
                            </a:rPr>
                            <m:t>𝝈</m:t>
                          </m:r>
                        </m:e>
                        <m:sub>
                          <m:acc>
                            <m:accPr>
                              <m:chr m:val="̅"/>
                              <m:ctrlPr>
                                <a:rPr lang="en-IE" b="1" i="1" smtClean="0">
                                  <a:solidFill>
                                    <a:schemeClr val="bg1"/>
                                  </a:solidFill>
                                  <a:latin typeface="Cambria Math" panose="02040503050406030204" pitchFamily="18" charset="0"/>
                                </a:rPr>
                              </m:ctrlPr>
                            </m:accPr>
                            <m:e>
                              <m:r>
                                <a:rPr lang="en-IE" b="1" i="1" smtClean="0">
                                  <a:solidFill>
                                    <a:schemeClr val="bg1"/>
                                  </a:solidFill>
                                  <a:latin typeface="Cambria Math"/>
                                </a:rPr>
                                <m:t>𝒙</m:t>
                              </m:r>
                            </m:e>
                          </m:acc>
                        </m:sub>
                      </m:sSub>
                      <m:r>
                        <a:rPr lang="en-IE" b="1" i="1" smtClean="0">
                          <a:solidFill>
                            <a:schemeClr val="bg1"/>
                          </a:solidFill>
                          <a:latin typeface="Cambria Math"/>
                        </a:rPr>
                        <m:t>=</m:t>
                      </m:r>
                      <m:f>
                        <m:fPr>
                          <m:ctrlPr>
                            <a:rPr lang="en-IE" b="1" i="1" smtClean="0">
                              <a:solidFill>
                                <a:schemeClr val="bg1"/>
                              </a:solidFill>
                              <a:latin typeface="Cambria Math" panose="02040503050406030204" pitchFamily="18" charset="0"/>
                            </a:rPr>
                          </m:ctrlPr>
                        </m:fPr>
                        <m:num>
                          <m:r>
                            <a:rPr lang="en-IE" b="1" i="1" smtClean="0">
                              <a:solidFill>
                                <a:schemeClr val="bg1"/>
                              </a:solidFill>
                              <a:latin typeface="Cambria Math"/>
                              <a:ea typeface="Cambria Math"/>
                            </a:rPr>
                            <m:t>𝝈</m:t>
                          </m:r>
                        </m:num>
                        <m:den>
                          <m:rad>
                            <m:radPr>
                              <m:degHide m:val="on"/>
                              <m:ctrlPr>
                                <a:rPr lang="en-IE" b="1" i="1" smtClean="0">
                                  <a:solidFill>
                                    <a:schemeClr val="bg1"/>
                                  </a:solidFill>
                                  <a:latin typeface="Cambria Math" panose="02040503050406030204" pitchFamily="18" charset="0"/>
                                </a:rPr>
                              </m:ctrlPr>
                            </m:radPr>
                            <m:deg/>
                            <m:e>
                              <m:r>
                                <a:rPr lang="en-IE" b="1" i="1" smtClean="0">
                                  <a:solidFill>
                                    <a:schemeClr val="bg1"/>
                                  </a:solidFill>
                                  <a:latin typeface="Cambria Math"/>
                                </a:rPr>
                                <m:t>𝒏</m:t>
                              </m:r>
                            </m:e>
                          </m:rad>
                        </m:den>
                      </m:f>
                    </m:oMath>
                  </m:oMathPara>
                </a14:m>
                <a:endParaRPr lang="en-IE" b="1"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15816" y="2276872"/>
                <a:ext cx="1092799" cy="620747"/>
              </a:xfrm>
              <a:prstGeom prst="rect">
                <a:avLst/>
              </a:prstGeom>
              <a:blipFill rotWithShape="1">
                <a:blip r:embed="rId5"/>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907704" y="4523928"/>
                <a:ext cx="115050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IE" sz="2400" i="1" smtClean="0">
                              <a:solidFill>
                                <a:schemeClr val="bg1"/>
                              </a:solidFill>
                              <a:latin typeface="Cambria Math" panose="02040503050406030204" pitchFamily="18" charset="0"/>
                            </a:rPr>
                          </m:ctrlPr>
                        </m:sSubPr>
                        <m:e>
                          <m:r>
                            <a:rPr lang="en-IE" sz="2400" i="1">
                              <a:solidFill>
                                <a:schemeClr val="bg1"/>
                              </a:solidFill>
                              <a:latin typeface="Cambria Math"/>
                              <a:ea typeface="Cambria Math"/>
                            </a:rPr>
                            <m:t>𝜇</m:t>
                          </m:r>
                        </m:e>
                        <m:sub>
                          <m:acc>
                            <m:accPr>
                              <m:chr m:val="̅"/>
                              <m:ctrlPr>
                                <a:rPr lang="en-IE" sz="2400" i="1">
                                  <a:solidFill>
                                    <a:schemeClr val="bg1"/>
                                  </a:solidFill>
                                  <a:latin typeface="Cambria Math" panose="02040503050406030204" pitchFamily="18" charset="0"/>
                                </a:rPr>
                              </m:ctrlPr>
                            </m:accPr>
                            <m:e>
                              <m:r>
                                <a:rPr lang="en-IE" sz="2400" i="1">
                                  <a:solidFill>
                                    <a:schemeClr val="bg1"/>
                                  </a:solidFill>
                                  <a:latin typeface="Cambria Math"/>
                                </a:rPr>
                                <m:t>𝑥</m:t>
                              </m:r>
                            </m:e>
                          </m:acc>
                        </m:sub>
                      </m:sSub>
                      <m:r>
                        <a:rPr lang="en-IE" sz="2400" i="1">
                          <a:solidFill>
                            <a:schemeClr val="bg1"/>
                          </a:solidFill>
                          <a:latin typeface="Cambria Math"/>
                        </a:rPr>
                        <m:t>=</m:t>
                      </m:r>
                      <m:r>
                        <a:rPr lang="en-IE" sz="2400" i="1">
                          <a:solidFill>
                            <a:schemeClr val="bg1"/>
                          </a:solidFill>
                          <a:latin typeface="Cambria Math"/>
                          <a:ea typeface="Cambria Math"/>
                        </a:rPr>
                        <m:t>𝜇</m:t>
                      </m:r>
                    </m:oMath>
                  </m:oMathPara>
                </a14:m>
                <a:endParaRPr lang="en-IE" sz="2400"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907704" y="4523928"/>
                <a:ext cx="1150508" cy="461665"/>
              </a:xfrm>
              <a:prstGeom prst="rect">
                <a:avLst/>
              </a:prstGeom>
              <a:blipFill rotWithShape="1">
                <a:blip r:embed="rId6"/>
                <a:stretch>
                  <a:fillRect l="-1058" b="-7895"/>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679325" y="2132856"/>
                <a:ext cx="2057165"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E" b="1" i="1" smtClean="0">
                              <a:solidFill>
                                <a:schemeClr val="bg1"/>
                              </a:solidFill>
                              <a:latin typeface="Cambria Math" panose="02040503050406030204" pitchFamily="18" charset="0"/>
                              <a:ea typeface="Cambria Math"/>
                            </a:rPr>
                          </m:ctrlPr>
                        </m:sSubPr>
                        <m:e>
                          <m:r>
                            <a:rPr lang="en-IE" b="1" i="1" smtClean="0">
                              <a:solidFill>
                                <a:schemeClr val="bg1"/>
                              </a:solidFill>
                              <a:latin typeface="Cambria Math"/>
                              <a:ea typeface="Cambria Math"/>
                            </a:rPr>
                            <m:t>𝝈</m:t>
                          </m:r>
                        </m:e>
                        <m:sub>
                          <m:acc>
                            <m:accPr>
                              <m:chr m:val="̂"/>
                              <m:ctrlPr>
                                <a:rPr lang="en-IE" b="1" i="1" smtClean="0">
                                  <a:solidFill>
                                    <a:schemeClr val="bg1"/>
                                  </a:solidFill>
                                  <a:latin typeface="Cambria Math" panose="02040503050406030204" pitchFamily="18" charset="0"/>
                                  <a:ea typeface="Cambria Math"/>
                                </a:rPr>
                              </m:ctrlPr>
                            </m:accPr>
                            <m:e>
                              <m:r>
                                <a:rPr lang="en-IE" b="1" i="1" smtClean="0">
                                  <a:solidFill>
                                    <a:schemeClr val="bg1"/>
                                  </a:solidFill>
                                  <a:latin typeface="Cambria Math"/>
                                  <a:ea typeface="Cambria Math"/>
                                </a:rPr>
                                <m:t>𝒑</m:t>
                              </m:r>
                            </m:e>
                          </m:acc>
                        </m:sub>
                      </m:sSub>
                      <m:r>
                        <a:rPr lang="en-IE" b="1" i="1" smtClean="0">
                          <a:solidFill>
                            <a:schemeClr val="bg1"/>
                          </a:solidFill>
                          <a:latin typeface="Cambria Math"/>
                          <a:ea typeface="Cambria Math"/>
                        </a:rPr>
                        <m:t>=</m:t>
                      </m:r>
                      <m:rad>
                        <m:radPr>
                          <m:degHide m:val="on"/>
                          <m:ctrlPr>
                            <a:rPr lang="en-IE" b="1" i="1" smtClean="0">
                              <a:solidFill>
                                <a:schemeClr val="bg1"/>
                              </a:solidFill>
                              <a:latin typeface="Cambria Math" panose="02040503050406030204" pitchFamily="18" charset="0"/>
                              <a:ea typeface="Cambria Math"/>
                            </a:rPr>
                          </m:ctrlPr>
                        </m:radPr>
                        <m:deg/>
                        <m:e>
                          <m:f>
                            <m:fPr>
                              <m:ctrlPr>
                                <a:rPr lang="en-IE" b="1" i="1">
                                  <a:solidFill>
                                    <a:schemeClr val="bg1"/>
                                  </a:solidFill>
                                  <a:latin typeface="Cambria Math" panose="02040503050406030204" pitchFamily="18" charset="0"/>
                                  <a:ea typeface="Cambria Math"/>
                                </a:rPr>
                              </m:ctrlPr>
                            </m:fPr>
                            <m:num>
                              <m:d>
                                <m:dPr>
                                  <m:ctrlPr>
                                    <a:rPr lang="en-IE" b="1" i="1">
                                      <a:solidFill>
                                        <a:schemeClr val="bg1"/>
                                      </a:solidFill>
                                      <a:latin typeface="Cambria Math" panose="02040503050406030204" pitchFamily="18" charset="0"/>
                                      <a:ea typeface="Cambria Math"/>
                                    </a:rPr>
                                  </m:ctrlPr>
                                </m:dPr>
                                <m:e>
                                  <m:r>
                                    <a:rPr lang="en-IE" b="1" i="1">
                                      <a:solidFill>
                                        <a:schemeClr val="bg1"/>
                                      </a:solidFill>
                                      <a:latin typeface="Cambria Math"/>
                                      <a:ea typeface="Cambria Math"/>
                                    </a:rPr>
                                    <m:t>𝒑</m:t>
                                  </m:r>
                                </m:e>
                              </m:d>
                              <m:d>
                                <m:dPr>
                                  <m:ctrlPr>
                                    <a:rPr lang="en-IE" b="1" i="1">
                                      <a:solidFill>
                                        <a:schemeClr val="bg1"/>
                                      </a:solidFill>
                                      <a:latin typeface="Cambria Math" panose="02040503050406030204" pitchFamily="18" charset="0"/>
                                      <a:ea typeface="Cambria Math"/>
                                    </a:rPr>
                                  </m:ctrlPr>
                                </m:dPr>
                                <m:e>
                                  <m:r>
                                    <a:rPr lang="en-IE" b="1" i="1">
                                      <a:solidFill>
                                        <a:schemeClr val="bg1"/>
                                      </a:solidFill>
                                      <a:latin typeface="Cambria Math"/>
                                      <a:ea typeface="Cambria Math"/>
                                    </a:rPr>
                                    <m:t>𝟏</m:t>
                                  </m:r>
                                  <m:r>
                                    <a:rPr lang="en-IE" b="1" i="1">
                                      <a:solidFill>
                                        <a:schemeClr val="bg1"/>
                                      </a:solidFill>
                                      <a:latin typeface="Cambria Math"/>
                                      <a:ea typeface="Cambria Math"/>
                                    </a:rPr>
                                    <m:t>−</m:t>
                                  </m:r>
                                  <m:r>
                                    <a:rPr lang="en-IE" b="1" i="1">
                                      <a:solidFill>
                                        <a:schemeClr val="bg1"/>
                                      </a:solidFill>
                                      <a:latin typeface="Cambria Math"/>
                                      <a:ea typeface="Cambria Math"/>
                                    </a:rPr>
                                    <m:t>𝒑</m:t>
                                  </m:r>
                                </m:e>
                              </m:d>
                            </m:num>
                            <m:den>
                              <m:r>
                                <a:rPr lang="en-IE" b="1" i="1">
                                  <a:solidFill>
                                    <a:schemeClr val="bg1"/>
                                  </a:solidFill>
                                  <a:latin typeface="Cambria Math"/>
                                  <a:ea typeface="Cambria Math"/>
                                </a:rPr>
                                <m:t>𝒏</m:t>
                              </m:r>
                            </m:den>
                          </m:f>
                        </m:e>
                      </m:rad>
                    </m:oMath>
                  </m:oMathPara>
                </a14:m>
                <a:endParaRPr lang="en-IE" b="1"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679325" y="2132856"/>
                <a:ext cx="2057165" cy="910699"/>
              </a:xfrm>
              <a:prstGeom prst="rect">
                <a:avLst/>
              </a:prstGeom>
              <a:blipFill rotWithShape="1">
                <a:blip r:embed="rId7"/>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84168" y="4523928"/>
                <a:ext cx="1153970"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E" sz="2400" i="1" smtClean="0">
                              <a:solidFill>
                                <a:schemeClr val="bg1"/>
                              </a:solidFill>
                              <a:latin typeface="Cambria Math" panose="02040503050406030204" pitchFamily="18" charset="0"/>
                            </a:rPr>
                          </m:ctrlPr>
                        </m:sSubPr>
                        <m:e>
                          <m:r>
                            <a:rPr lang="en-IE" sz="2400" i="1" smtClean="0">
                              <a:solidFill>
                                <a:schemeClr val="bg1"/>
                              </a:solidFill>
                              <a:latin typeface="Cambria Math"/>
                              <a:ea typeface="Cambria Math"/>
                            </a:rPr>
                            <m:t>𝜇</m:t>
                          </m:r>
                        </m:e>
                        <m:sub>
                          <m:acc>
                            <m:accPr>
                              <m:chr m:val="̂"/>
                              <m:ctrlPr>
                                <a:rPr lang="en-IE" sz="2400" i="1" smtClean="0">
                                  <a:solidFill>
                                    <a:schemeClr val="bg1"/>
                                  </a:solidFill>
                                  <a:latin typeface="Cambria Math" panose="02040503050406030204" pitchFamily="18" charset="0"/>
                                </a:rPr>
                              </m:ctrlPr>
                            </m:accPr>
                            <m:e>
                              <m:r>
                                <a:rPr lang="en-IE" sz="2400" b="0" i="1" smtClean="0">
                                  <a:solidFill>
                                    <a:schemeClr val="bg1"/>
                                  </a:solidFill>
                                  <a:latin typeface="Cambria Math"/>
                                </a:rPr>
                                <m:t>𝑝</m:t>
                              </m:r>
                            </m:e>
                          </m:acc>
                        </m:sub>
                      </m:sSub>
                      <m:r>
                        <a:rPr lang="en-IE" sz="2400" b="0" i="1" smtClean="0">
                          <a:solidFill>
                            <a:schemeClr val="bg1"/>
                          </a:solidFill>
                          <a:latin typeface="Cambria Math"/>
                        </a:rPr>
                        <m:t>=</m:t>
                      </m:r>
                      <m:r>
                        <a:rPr lang="en-IE" sz="2400" b="0" i="1" smtClean="0">
                          <a:solidFill>
                            <a:schemeClr val="bg1"/>
                          </a:solidFill>
                          <a:latin typeface="Cambria Math"/>
                        </a:rPr>
                        <m:t>𝑝</m:t>
                      </m:r>
                    </m:oMath>
                  </m:oMathPara>
                </a14:m>
                <a:endParaRPr lang="en-IE" sz="2400"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084168" y="4523928"/>
                <a:ext cx="1153970" cy="490199"/>
              </a:xfrm>
              <a:prstGeom prst="rect">
                <a:avLst/>
              </a:prstGeom>
              <a:blipFill rotWithShape="1">
                <a:blip r:embed="rId8"/>
                <a:stretch>
                  <a:fillRect b="-4938"/>
                </a:stretch>
              </a:blipFill>
            </p:spPr>
            <p:txBody>
              <a:bodyPr/>
              <a:lstStyle/>
              <a:p>
                <a:r>
                  <a:rPr lang="en-IE">
                    <a:noFill/>
                  </a:rPr>
                  <a:t> </a:t>
                </a:r>
              </a:p>
            </p:txBody>
          </p:sp>
        </mc:Fallback>
      </mc:AlternateContent>
      <p:pic>
        <p:nvPicPr>
          <p:cNvPr id="6146"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2958" y="2420888"/>
            <a:ext cx="3600000" cy="237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9325" y="2420888"/>
            <a:ext cx="3600000" cy="237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2958" y="2420887"/>
            <a:ext cx="3600000" cy="237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1153" y="2420888"/>
            <a:ext cx="3600000" cy="2376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8748464" y="1679028"/>
            <a:ext cx="7200800" cy="4558284"/>
            <a:chOff x="8748464" y="1679028"/>
            <a:chExt cx="7200800" cy="4558284"/>
          </a:xfrm>
        </p:grpSpPr>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5564" y="1679028"/>
              <a:ext cx="6743700" cy="4558284"/>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rot="16200000">
              <a:off x="8336197" y="2091295"/>
              <a:ext cx="1256581"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latin typeface="Century" panose="02040604050505020304" pitchFamily="18" charset="0"/>
                </a:rPr>
                <a:t>Formulae</a:t>
              </a:r>
              <a:endParaRPr lang="en-IE" dirty="0">
                <a:latin typeface="Century" panose="02040604050505020304" pitchFamily="18" charset="0"/>
              </a:endParaRPr>
            </a:p>
          </p:txBody>
        </p:sp>
      </p:grpSp>
    </p:spTree>
    <p:extLst>
      <p:ext uri="{BB962C8B-B14F-4D97-AF65-F5344CB8AC3E}">
        <p14:creationId xmlns:p14="http://schemas.microsoft.com/office/powerpoint/2010/main" val="353514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left)">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35" presetClass="path" presetSubtype="0" accel="50000" decel="50000" fill="hold" nodeType="clickEffect">
                                  <p:stCondLst>
                                    <p:cond delay="0"/>
                                  </p:stCondLst>
                                  <p:childTnLst>
                                    <p:animMotion origin="layout" path="M -8.33333E-7 5.08788E-7 L -0.86632 -0.00347 " pathEditMode="relative" rAng="0" ptsTypes="AA">
                                      <p:cBhvr>
                                        <p:cTn id="17" dur="2000" fill="hold"/>
                                        <p:tgtEl>
                                          <p:spTgt spid="12"/>
                                        </p:tgtEl>
                                        <p:attrNameLst>
                                          <p:attrName>ppt_x</p:attrName>
                                          <p:attrName>ppt_y</p:attrName>
                                        </p:attrNameLst>
                                      </p:cBhvr>
                                      <p:rCtr x="-43316" y="-185"/>
                                    </p:animMotion>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0.86632 -0.00347 L -8.33333E-7 -0.00347 " pathEditMode="relative" rAng="0" ptsTypes="AA">
                                      <p:cBhvr>
                                        <p:cTn id="21" dur="2000" fill="hold"/>
                                        <p:tgtEl>
                                          <p:spTgt spid="12"/>
                                        </p:tgtEl>
                                        <p:attrNameLst>
                                          <p:attrName>ppt_x</p:attrName>
                                          <p:attrName>ppt_y</p:attrName>
                                        </p:attrNameLst>
                                      </p:cBhvr>
                                      <p:rCtr x="43316" y="0"/>
                                    </p:animMotion>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1828800"/>
          </a:xfrm>
        </p:spPr>
        <p:txBody>
          <a:bodyPr/>
          <a:lstStyle/>
          <a:p>
            <a:pPr marL="0" indent="0">
              <a:buNone/>
            </a:pPr>
            <a:r>
              <a:rPr lang="en-IE" dirty="0" smtClean="0"/>
              <a:t>Make your own statement “The proportion of all students who keep their mobile phone under their pillow at night is _____”</a:t>
            </a:r>
            <a:endParaRPr lang="en-IE"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899" b="398"/>
          <a:stretch/>
        </p:blipFill>
        <p:spPr bwMode="auto">
          <a:xfrm>
            <a:off x="251520" y="3861047"/>
            <a:ext cx="3590864" cy="239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1788250210"/>
              </p:ext>
            </p:extLst>
          </p:nvPr>
        </p:nvGraphicFramePr>
        <p:xfrm>
          <a:off x="3707904" y="3455572"/>
          <a:ext cx="4978896" cy="3199808"/>
        </p:xfrm>
        <a:graphic>
          <a:graphicData uri="http://schemas.openxmlformats.org/drawingml/2006/table">
            <a:tbl>
              <a:tblPr firstRow="1" bandRow="1">
                <a:tableStyleId>{3C2FFA5D-87B4-456A-9821-1D502468CF0F}</a:tableStyleId>
              </a:tblPr>
              <a:tblGrid>
                <a:gridCol w="1011338">
                  <a:extLst>
                    <a:ext uri="{9D8B030D-6E8A-4147-A177-3AD203B41FA5}">
                      <a16:colId xmlns:a16="http://schemas.microsoft.com/office/drawing/2014/main" val="20000"/>
                    </a:ext>
                  </a:extLst>
                </a:gridCol>
                <a:gridCol w="3967558">
                  <a:extLst>
                    <a:ext uri="{9D8B030D-6E8A-4147-A177-3AD203B41FA5}">
                      <a16:colId xmlns:a16="http://schemas.microsoft.com/office/drawing/2014/main" val="20001"/>
                    </a:ext>
                  </a:extLst>
                </a:gridCol>
              </a:tblGrid>
              <a:tr h="399976">
                <a:tc>
                  <a:txBody>
                    <a:bodyPr/>
                    <a:lstStyle/>
                    <a:p>
                      <a:r>
                        <a:rPr lang="en-IE" dirty="0" smtClean="0"/>
                        <a:t>Sample</a:t>
                      </a:r>
                      <a:endParaRPr lang="en-IE" dirty="0"/>
                    </a:p>
                  </a:txBody>
                  <a:tcPr/>
                </a:tc>
                <a:tc>
                  <a:txBody>
                    <a:bodyPr/>
                    <a:lstStyle/>
                    <a:p>
                      <a:r>
                        <a:rPr lang="en-IE" dirty="0" smtClean="0"/>
                        <a:t>Statement</a:t>
                      </a:r>
                      <a:endParaRPr lang="en-IE" dirty="0"/>
                    </a:p>
                  </a:txBody>
                  <a:tcPr/>
                </a:tc>
                <a:extLst>
                  <a:ext uri="{0D108BD9-81ED-4DB2-BD59-A6C34878D82A}">
                    <a16:rowId xmlns:a16="http://schemas.microsoft.com/office/drawing/2014/main" val="10000"/>
                  </a:ext>
                </a:extLst>
              </a:tr>
              <a:tr h="399976">
                <a:tc>
                  <a:txBody>
                    <a:bodyPr/>
                    <a:lstStyle/>
                    <a:p>
                      <a:r>
                        <a:rPr lang="en-IE" dirty="0" smtClean="0"/>
                        <a:t>1</a:t>
                      </a:r>
                      <a:endParaRPr lang="en-IE" dirty="0"/>
                    </a:p>
                  </a:txBody>
                  <a:tcPr/>
                </a:tc>
                <a:tc>
                  <a:txBody>
                    <a:bodyPr/>
                    <a:lstStyle/>
                    <a:p>
                      <a:endParaRPr lang="en-IE" dirty="0"/>
                    </a:p>
                  </a:txBody>
                  <a:tcPr/>
                </a:tc>
                <a:extLst>
                  <a:ext uri="{0D108BD9-81ED-4DB2-BD59-A6C34878D82A}">
                    <a16:rowId xmlns:a16="http://schemas.microsoft.com/office/drawing/2014/main" val="10001"/>
                  </a:ext>
                </a:extLst>
              </a:tr>
              <a:tr h="399976">
                <a:tc>
                  <a:txBody>
                    <a:bodyPr/>
                    <a:lstStyle/>
                    <a:p>
                      <a:r>
                        <a:rPr lang="en-IE" dirty="0" smtClean="0"/>
                        <a:t>2</a:t>
                      </a:r>
                      <a:endParaRPr lang="en-IE" dirty="0"/>
                    </a:p>
                  </a:txBody>
                  <a:tcPr/>
                </a:tc>
                <a:tc>
                  <a:txBody>
                    <a:bodyPr/>
                    <a:lstStyle/>
                    <a:p>
                      <a:endParaRPr lang="en-IE" dirty="0"/>
                    </a:p>
                  </a:txBody>
                  <a:tcPr/>
                </a:tc>
                <a:extLst>
                  <a:ext uri="{0D108BD9-81ED-4DB2-BD59-A6C34878D82A}">
                    <a16:rowId xmlns:a16="http://schemas.microsoft.com/office/drawing/2014/main" val="10002"/>
                  </a:ext>
                </a:extLst>
              </a:tr>
              <a:tr h="399976">
                <a:tc>
                  <a:txBody>
                    <a:bodyPr/>
                    <a:lstStyle/>
                    <a:p>
                      <a:r>
                        <a:rPr lang="en-IE" dirty="0" smtClean="0"/>
                        <a:t>3</a:t>
                      </a:r>
                      <a:endParaRPr lang="en-IE" dirty="0"/>
                    </a:p>
                  </a:txBody>
                  <a:tcPr/>
                </a:tc>
                <a:tc>
                  <a:txBody>
                    <a:bodyPr/>
                    <a:lstStyle/>
                    <a:p>
                      <a:endParaRPr lang="en-IE" dirty="0"/>
                    </a:p>
                  </a:txBody>
                  <a:tcPr/>
                </a:tc>
                <a:extLst>
                  <a:ext uri="{0D108BD9-81ED-4DB2-BD59-A6C34878D82A}">
                    <a16:rowId xmlns:a16="http://schemas.microsoft.com/office/drawing/2014/main" val="10003"/>
                  </a:ext>
                </a:extLst>
              </a:tr>
              <a:tr h="399976">
                <a:tc>
                  <a:txBody>
                    <a:bodyPr/>
                    <a:lstStyle/>
                    <a:p>
                      <a:r>
                        <a:rPr lang="en-IE" dirty="0" smtClean="0"/>
                        <a:t>4</a:t>
                      </a:r>
                      <a:endParaRPr lang="en-IE" dirty="0"/>
                    </a:p>
                  </a:txBody>
                  <a:tcPr/>
                </a:tc>
                <a:tc>
                  <a:txBody>
                    <a:bodyPr/>
                    <a:lstStyle/>
                    <a:p>
                      <a:endParaRPr lang="en-IE" dirty="0"/>
                    </a:p>
                  </a:txBody>
                  <a:tcPr/>
                </a:tc>
                <a:extLst>
                  <a:ext uri="{0D108BD9-81ED-4DB2-BD59-A6C34878D82A}">
                    <a16:rowId xmlns:a16="http://schemas.microsoft.com/office/drawing/2014/main" val="10004"/>
                  </a:ext>
                </a:extLst>
              </a:tr>
              <a:tr h="399976">
                <a:tc>
                  <a:txBody>
                    <a:bodyPr/>
                    <a:lstStyle/>
                    <a:p>
                      <a:r>
                        <a:rPr lang="en-IE" dirty="0" smtClean="0"/>
                        <a:t>5</a:t>
                      </a:r>
                      <a:endParaRPr lang="en-IE" dirty="0"/>
                    </a:p>
                  </a:txBody>
                  <a:tcPr/>
                </a:tc>
                <a:tc>
                  <a:txBody>
                    <a:bodyPr/>
                    <a:lstStyle/>
                    <a:p>
                      <a:endParaRPr lang="en-IE"/>
                    </a:p>
                  </a:txBody>
                  <a:tcPr/>
                </a:tc>
                <a:extLst>
                  <a:ext uri="{0D108BD9-81ED-4DB2-BD59-A6C34878D82A}">
                    <a16:rowId xmlns:a16="http://schemas.microsoft.com/office/drawing/2014/main" val="10005"/>
                  </a:ext>
                </a:extLst>
              </a:tr>
              <a:tr h="399976">
                <a:tc>
                  <a:txBody>
                    <a:bodyPr/>
                    <a:lstStyle/>
                    <a:p>
                      <a:r>
                        <a:rPr lang="en-IE" dirty="0" smtClean="0"/>
                        <a:t>6</a:t>
                      </a:r>
                      <a:endParaRPr lang="en-IE" dirty="0"/>
                    </a:p>
                  </a:txBody>
                  <a:tcPr/>
                </a:tc>
                <a:tc>
                  <a:txBody>
                    <a:bodyPr/>
                    <a:lstStyle/>
                    <a:p>
                      <a:endParaRPr lang="en-IE"/>
                    </a:p>
                  </a:txBody>
                  <a:tcPr/>
                </a:tc>
                <a:extLst>
                  <a:ext uri="{0D108BD9-81ED-4DB2-BD59-A6C34878D82A}">
                    <a16:rowId xmlns:a16="http://schemas.microsoft.com/office/drawing/2014/main" val="10006"/>
                  </a:ext>
                </a:extLst>
              </a:tr>
              <a:tr h="399976">
                <a:tc>
                  <a:txBody>
                    <a:bodyPr/>
                    <a:lstStyle/>
                    <a:p>
                      <a:r>
                        <a:rPr lang="en-IE" dirty="0" smtClean="0"/>
                        <a:t>7</a:t>
                      </a:r>
                      <a:endParaRPr lang="en-IE" dirty="0"/>
                    </a:p>
                  </a:txBody>
                  <a:tcPr/>
                </a:tc>
                <a:tc>
                  <a:txBody>
                    <a:bodyPr/>
                    <a:lstStyle/>
                    <a:p>
                      <a:endParaRPr lang="en-IE"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49269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Hypothesis testing using p-values</a:t>
            </a:r>
            <a:endParaRPr lang="en-IE" dirty="0"/>
          </a:p>
        </p:txBody>
      </p:sp>
      <p:sp>
        <p:nvSpPr>
          <p:cNvPr id="3" name="Content Placeholder 2"/>
          <p:cNvSpPr>
            <a:spLocks noGrp="1"/>
          </p:cNvSpPr>
          <p:nvPr>
            <p:ph idx="1"/>
          </p:nvPr>
        </p:nvSpPr>
        <p:spPr/>
        <p:txBody>
          <a:bodyPr>
            <a:normAutofit/>
          </a:bodyPr>
          <a:lstStyle/>
          <a:p>
            <a:pPr marL="0" indent="0">
              <a:buNone/>
            </a:pPr>
            <a:r>
              <a:rPr lang="en-IE" sz="3000" dirty="0" smtClean="0"/>
              <a:t>Hypothesis tests are based on understanding the properties of the distribution of the sample means (or sample proportions).</a:t>
            </a:r>
            <a:endParaRPr lang="en-IE" sz="3000" dirty="0"/>
          </a:p>
        </p:txBody>
      </p:sp>
    </p:spTree>
    <p:extLst>
      <p:ext uri="{BB962C8B-B14F-4D97-AF65-F5344CB8AC3E}">
        <p14:creationId xmlns:p14="http://schemas.microsoft.com/office/powerpoint/2010/main" val="40518710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Hypothesis testing using p-values</a:t>
            </a:r>
          </a:p>
        </p:txBody>
      </p:sp>
      <p:sp>
        <p:nvSpPr>
          <p:cNvPr id="3" name="Content Placeholder 2"/>
          <p:cNvSpPr>
            <a:spLocks noGrp="1"/>
          </p:cNvSpPr>
          <p:nvPr>
            <p:ph idx="1"/>
          </p:nvPr>
        </p:nvSpPr>
        <p:spPr/>
        <p:txBody>
          <a:bodyPr>
            <a:normAutofit fontScale="92500" lnSpcReduction="20000"/>
          </a:bodyPr>
          <a:lstStyle/>
          <a:p>
            <a:pPr marL="0" indent="0">
              <a:buNone/>
            </a:pPr>
            <a:r>
              <a:rPr lang="en-IE" dirty="0" smtClean="0"/>
              <a:t>The mean amount of time spent daily on homework &amp; study by Leaving Cert. students in 2013-2014 was 5.4 hours with a standard deviation of 1.8 hours.</a:t>
            </a:r>
          </a:p>
          <a:p>
            <a:pPr marL="0" indent="0">
              <a:buNone/>
            </a:pPr>
            <a:r>
              <a:rPr lang="en-IE" dirty="0" smtClean="0"/>
              <a:t>A guidance counsellor surveys 50 Leaving Cert. students in his school during 2014-2015 and finds that the mean amount of time spent on homework is 5.1 hours.</a:t>
            </a:r>
          </a:p>
          <a:p>
            <a:pPr marL="0" indent="0">
              <a:buNone/>
            </a:pPr>
            <a:r>
              <a:rPr lang="en-IE" dirty="0" smtClean="0"/>
              <a:t>By carrying out a hypothesis test at the 5% significance level, determine if the results for 2014-2015 are consistent with those for 2013- 2014.</a:t>
            </a:r>
            <a:endParaRPr lang="en-IE" dirty="0"/>
          </a:p>
        </p:txBody>
      </p:sp>
    </p:spTree>
    <p:extLst>
      <p:ext uri="{BB962C8B-B14F-4D97-AF65-F5344CB8AC3E}">
        <p14:creationId xmlns:p14="http://schemas.microsoft.com/office/powerpoint/2010/main" val="40955716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Hypothesis testing using p-values</a:t>
            </a:r>
          </a:p>
        </p:txBody>
      </p:sp>
      <p:sp>
        <p:nvSpPr>
          <p:cNvPr id="3" name="Content Placeholder 2"/>
          <p:cNvSpPr>
            <a:spLocks noGrp="1"/>
          </p:cNvSpPr>
          <p:nvPr>
            <p:ph idx="1"/>
          </p:nvPr>
        </p:nvSpPr>
        <p:spPr/>
        <p:txBody>
          <a:bodyPr/>
          <a:lstStyle/>
          <a:p>
            <a:pPr marL="0" indent="0">
              <a:buNone/>
            </a:pPr>
            <a:r>
              <a:rPr lang="en-IE" dirty="0" smtClean="0"/>
              <a:t>H</a:t>
            </a:r>
            <a:r>
              <a:rPr lang="en-IE" baseline="-25000" dirty="0" smtClean="0"/>
              <a:t>0</a:t>
            </a:r>
            <a:r>
              <a:rPr lang="en-IE" dirty="0" smtClean="0"/>
              <a:t>: The mean amount of time spent studying by Leaving Cert. students in 2014-2015 is 5.4 hours.</a:t>
            </a:r>
          </a:p>
          <a:p>
            <a:pPr marL="0" indent="0">
              <a:buNone/>
            </a:pPr>
            <a:endParaRPr lang="en-IE" dirty="0" smtClean="0"/>
          </a:p>
          <a:p>
            <a:pPr marL="0" indent="0">
              <a:buNone/>
            </a:pPr>
            <a:r>
              <a:rPr lang="en-IE" dirty="0" smtClean="0"/>
              <a:t>H</a:t>
            </a:r>
            <a:r>
              <a:rPr lang="en-IE" baseline="-25000" dirty="0" smtClean="0"/>
              <a:t>1</a:t>
            </a:r>
            <a:r>
              <a:rPr lang="en-IE" dirty="0" smtClean="0"/>
              <a:t>: The mean amount of time spent studying by Leaving Cert. students in 2014-2015 is not 5.4 hours.</a:t>
            </a:r>
          </a:p>
          <a:p>
            <a:pPr marL="0" indent="0">
              <a:buNone/>
            </a:pPr>
            <a:endParaRPr lang="en-IE" dirty="0"/>
          </a:p>
        </p:txBody>
      </p:sp>
    </p:spTree>
    <p:extLst>
      <p:ext uri="{BB962C8B-B14F-4D97-AF65-F5344CB8AC3E}">
        <p14:creationId xmlns:p14="http://schemas.microsoft.com/office/powerpoint/2010/main" val="1675695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language of a hypothesis test</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IE" sz="2400" dirty="0" smtClean="0"/>
                  <a:t>The term “</a:t>
                </a:r>
                <a:r>
                  <a:rPr lang="en-IE" sz="2400" dirty="0" smtClean="0">
                    <a:solidFill>
                      <a:srgbClr val="FFFF00"/>
                    </a:solidFill>
                  </a:rPr>
                  <a:t>null</a:t>
                </a:r>
                <a:r>
                  <a:rPr lang="en-IE" sz="2400" dirty="0" smtClean="0"/>
                  <a:t> hypothesis” comes from the idea of a “null effect” or “no change” so </a:t>
                </a:r>
                <a14:m>
                  <m:oMath xmlns:m="http://schemas.openxmlformats.org/officeDocument/2006/math">
                    <m:sSub>
                      <m:sSubPr>
                        <m:ctrlPr>
                          <a:rPr lang="en-IE" sz="2400" i="1" smtClean="0">
                            <a:latin typeface="Cambria Math" panose="02040503050406030204" pitchFamily="18" charset="0"/>
                          </a:rPr>
                        </m:ctrlPr>
                      </m:sSubPr>
                      <m:e>
                        <m:r>
                          <a:rPr lang="en-IE" sz="2400" b="0" i="1" smtClean="0">
                            <a:latin typeface="Cambria Math"/>
                          </a:rPr>
                          <m:t>𝐻</m:t>
                        </m:r>
                      </m:e>
                      <m:sub>
                        <m:r>
                          <a:rPr lang="en-IE" sz="2400" b="0" i="1" smtClean="0">
                            <a:latin typeface="Cambria Math"/>
                          </a:rPr>
                          <m:t>0</m:t>
                        </m:r>
                      </m:sub>
                    </m:sSub>
                  </m:oMath>
                </a14:m>
                <a:r>
                  <a:rPr lang="en-IE" sz="2400" dirty="0" smtClean="0"/>
                  <a:t> should be stated as such i.e. as a statement of no change</a:t>
                </a:r>
              </a:p>
              <a:p>
                <a:pPr marL="0" indent="0">
                  <a:buNone/>
                </a:pPr>
                <a:endParaRPr lang="en-IE" sz="2400" dirty="0" smtClean="0"/>
              </a:p>
              <a:p>
                <a:r>
                  <a:rPr lang="en-IE" sz="2400" dirty="0"/>
                  <a:t>H</a:t>
                </a:r>
                <a:r>
                  <a:rPr lang="en-IE" sz="2400" baseline="-25000" dirty="0"/>
                  <a:t>0</a:t>
                </a:r>
                <a:r>
                  <a:rPr lang="en-IE" sz="2400" dirty="0"/>
                  <a:t>: The mean amount of time spent studying by Leaving Cert. students in 2014-2015 </a:t>
                </a:r>
                <a:r>
                  <a:rPr lang="en-IE" sz="2400" dirty="0">
                    <a:solidFill>
                      <a:srgbClr val="FFFF00"/>
                    </a:solidFill>
                  </a:rPr>
                  <a:t>is 5.4 </a:t>
                </a:r>
                <a:r>
                  <a:rPr lang="en-IE" sz="2400" dirty="0" smtClean="0">
                    <a:solidFill>
                      <a:srgbClr val="FFFF00"/>
                    </a:solidFill>
                  </a:rPr>
                  <a:t>hours</a:t>
                </a:r>
              </a:p>
              <a:p>
                <a:endParaRPr lang="en-IE" sz="2400" dirty="0"/>
              </a:p>
              <a:p>
                <a:endParaRPr lang="en-IE" sz="2400" dirty="0" smtClean="0"/>
              </a:p>
              <a:p>
                <a:pPr marL="0" indent="0" algn="ctr">
                  <a:buNone/>
                </a:pPr>
                <a:r>
                  <a:rPr lang="en-IE" sz="2200" dirty="0" smtClean="0">
                    <a:solidFill>
                      <a:schemeClr val="bg1">
                        <a:lumMod val="75000"/>
                      </a:schemeClr>
                    </a:solidFill>
                  </a:rPr>
                  <a:t>The </a:t>
                </a:r>
                <a:r>
                  <a:rPr lang="en-IE" sz="2200" dirty="0">
                    <a:solidFill>
                      <a:schemeClr val="bg1">
                        <a:lumMod val="75000"/>
                      </a:schemeClr>
                    </a:solidFill>
                  </a:rPr>
                  <a:t>mean amount of time spent daily on homework &amp; study by Leaving Cert. students in 2013-2014 </a:t>
                </a:r>
                <a:r>
                  <a:rPr lang="en-IE" sz="2200" dirty="0">
                    <a:solidFill>
                      <a:srgbClr val="FFFF00"/>
                    </a:solidFill>
                  </a:rPr>
                  <a:t>was 5.4 hours</a:t>
                </a:r>
                <a:r>
                  <a:rPr lang="en-IE" sz="2200" dirty="0">
                    <a:solidFill>
                      <a:schemeClr val="bg1">
                        <a:lumMod val="75000"/>
                      </a:schemeClr>
                    </a:solidFill>
                  </a:rPr>
                  <a:t> with a standard deviation of 1.8 hours.</a:t>
                </a:r>
              </a:p>
              <a:p>
                <a:pPr marL="0" indent="0" algn="ctr">
                  <a:buNone/>
                </a:pPr>
                <a:r>
                  <a:rPr lang="en-IE" sz="2200" dirty="0">
                    <a:solidFill>
                      <a:schemeClr val="bg1">
                        <a:lumMod val="75000"/>
                      </a:schemeClr>
                    </a:solidFill>
                  </a:rPr>
                  <a:t>A guidance counsellor surveys 50 Leaving Cert. students in his school during 2014-2015 and finds that the mean amount of time spent on homework is 5.1 hours.</a:t>
                </a:r>
              </a:p>
              <a:p>
                <a:endParaRPr lang="en-IE" sz="2400" dirty="0"/>
              </a:p>
              <a:p>
                <a:endParaRPr lang="en-IE"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709" r="-815" b="-1709"/>
                </a:stretch>
              </a:blipFill>
            </p:spPr>
            <p:txBody>
              <a:bodyPr/>
              <a:lstStyle/>
              <a:p>
                <a:r>
                  <a:rPr lang="en-IE">
                    <a:noFill/>
                  </a:rPr>
                  <a:t> </a:t>
                </a:r>
              </a:p>
            </p:txBody>
          </p:sp>
        </mc:Fallback>
      </mc:AlternateContent>
    </p:spTree>
    <p:extLst>
      <p:ext uri="{BB962C8B-B14F-4D97-AF65-F5344CB8AC3E}">
        <p14:creationId xmlns:p14="http://schemas.microsoft.com/office/powerpoint/2010/main" val="2464357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The language of a hypothesis test</a:t>
            </a:r>
            <a:endParaRPr lang="en-I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E" sz="2400" dirty="0" smtClean="0"/>
                  <a:t>The term “</a:t>
                </a:r>
                <a:r>
                  <a:rPr lang="en-IE" sz="2400" dirty="0" smtClean="0">
                    <a:solidFill>
                      <a:srgbClr val="FFC000"/>
                    </a:solidFill>
                  </a:rPr>
                  <a:t>null</a:t>
                </a:r>
                <a:r>
                  <a:rPr lang="en-IE" sz="2400" dirty="0" smtClean="0"/>
                  <a:t> hypothesis” comes from the idea of a “null effect” or “no change” so </a:t>
                </a:r>
                <a14:m>
                  <m:oMath xmlns:m="http://schemas.openxmlformats.org/officeDocument/2006/math">
                    <m:sSub>
                      <m:sSubPr>
                        <m:ctrlPr>
                          <a:rPr lang="en-IE" sz="2400" i="1" smtClean="0">
                            <a:latin typeface="Cambria Math" panose="02040503050406030204" pitchFamily="18" charset="0"/>
                          </a:rPr>
                        </m:ctrlPr>
                      </m:sSubPr>
                      <m:e>
                        <m:r>
                          <a:rPr lang="en-IE" sz="2400" b="0" i="1" smtClean="0">
                            <a:latin typeface="Cambria Math"/>
                          </a:rPr>
                          <m:t>𝐻</m:t>
                        </m:r>
                      </m:e>
                      <m:sub>
                        <m:r>
                          <a:rPr lang="en-IE" sz="2400" b="0" i="1" smtClean="0">
                            <a:latin typeface="Cambria Math"/>
                          </a:rPr>
                          <m:t>0</m:t>
                        </m:r>
                      </m:sub>
                    </m:sSub>
                  </m:oMath>
                </a14:m>
                <a:r>
                  <a:rPr lang="en-IE" sz="2400" dirty="0" smtClean="0"/>
                  <a:t> should be stated as such i.e. as a statement of no change</a:t>
                </a:r>
                <a:endParaRPr lang="en-IE"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977"/>
                </a:stretch>
              </a:blipFill>
            </p:spPr>
            <p:txBody>
              <a:bodyPr/>
              <a:lstStyle/>
              <a:p>
                <a:r>
                  <a:rPr lang="en-IE">
                    <a:noFill/>
                  </a:rPr>
                  <a:t> </a:t>
                </a:r>
              </a:p>
            </p:txBody>
          </p:sp>
        </mc:Fallback>
      </mc:AlternateContent>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56" t="3991" r="229" b="46727"/>
          <a:stretch/>
        </p:blipFill>
        <p:spPr bwMode="auto">
          <a:xfrm>
            <a:off x="557278" y="5126982"/>
            <a:ext cx="8064001" cy="140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21"/>
          <a:stretch/>
        </p:blipFill>
        <p:spPr bwMode="auto">
          <a:xfrm>
            <a:off x="557278" y="3645024"/>
            <a:ext cx="8071761" cy="148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9" y="2736531"/>
            <a:ext cx="8064000" cy="95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557279" y="5104690"/>
                <a:ext cx="8071760" cy="916598"/>
              </a:xfrm>
              <a:prstGeom prst="rect">
                <a:avLst/>
              </a:prstGeom>
              <a:noFill/>
            </p:spPr>
            <p:txBody>
              <a:bodyPr wrap="square" rtlCol="0">
                <a:spAutoFit/>
              </a:bodyPr>
              <a:lstStyle/>
              <a:p>
                <a14:m>
                  <m:oMath xmlns:m="http://schemas.openxmlformats.org/officeDocument/2006/math">
                    <m:sSub>
                      <m:sSubPr>
                        <m:ctrlPr>
                          <a:rPr lang="en-IE" sz="2200" b="0" i="1" smtClean="0">
                            <a:solidFill>
                              <a:srgbClr val="FF0000"/>
                            </a:solidFill>
                            <a:latin typeface="Cambria Math" panose="02040503050406030204" pitchFamily="18" charset="0"/>
                          </a:rPr>
                        </m:ctrlPr>
                      </m:sSubPr>
                      <m:e>
                        <m:r>
                          <a:rPr lang="en-IE" sz="2200" b="0" i="1" smtClean="0">
                            <a:solidFill>
                              <a:srgbClr val="FF0000"/>
                            </a:solidFill>
                            <a:latin typeface="Cambria Math"/>
                          </a:rPr>
                          <m:t>𝐻</m:t>
                        </m:r>
                      </m:e>
                      <m:sub>
                        <m:r>
                          <a:rPr lang="en-IE" sz="2200" b="0" i="1" smtClean="0">
                            <a:solidFill>
                              <a:srgbClr val="FF0000"/>
                            </a:solidFill>
                            <a:latin typeface="Cambria Math"/>
                          </a:rPr>
                          <m:t>0</m:t>
                        </m:r>
                      </m:sub>
                    </m:sSub>
                    <m:r>
                      <a:rPr lang="en-IE" sz="2200" b="0" i="1" smtClean="0">
                        <a:solidFill>
                          <a:srgbClr val="FF0000"/>
                        </a:solidFill>
                        <a:latin typeface="Cambria Math"/>
                      </a:rPr>
                      <m:t>:</m:t>
                    </m:r>
                  </m:oMath>
                </a14:m>
                <a:r>
                  <a:rPr lang="en-IE" sz="2200" dirty="0" smtClean="0">
                    <a:solidFill>
                      <a:srgbClr val="FF0000"/>
                    </a:solidFill>
                    <a:latin typeface="Comic Sans MS" panose="030F0702030302020204" pitchFamily="66" charset="0"/>
                  </a:rPr>
                  <a:t> The proportion of properties in negative equity in 2012 is </a:t>
                </a:r>
                <a14:m>
                  <m:oMath xmlns:m="http://schemas.openxmlformats.org/officeDocument/2006/math">
                    <m:f>
                      <m:fPr>
                        <m:ctrlPr>
                          <a:rPr lang="en-IE" sz="2200" i="1" smtClean="0">
                            <a:solidFill>
                              <a:srgbClr val="FF0000"/>
                            </a:solidFill>
                            <a:latin typeface="Cambria Math" panose="02040503050406030204" pitchFamily="18" charset="0"/>
                          </a:rPr>
                        </m:ctrlPr>
                      </m:fPr>
                      <m:num>
                        <m:r>
                          <a:rPr lang="en-IE" sz="2200" b="0" i="1" smtClean="0">
                            <a:solidFill>
                              <a:srgbClr val="FF0000"/>
                            </a:solidFill>
                            <a:latin typeface="Cambria Math"/>
                          </a:rPr>
                          <m:t>145 414</m:t>
                        </m:r>
                      </m:num>
                      <m:den>
                        <m:r>
                          <a:rPr lang="en-IE" sz="2200" b="0" i="1" smtClean="0">
                            <a:solidFill>
                              <a:srgbClr val="FF0000"/>
                            </a:solidFill>
                            <a:latin typeface="Cambria Math"/>
                          </a:rPr>
                          <m:t>474 136</m:t>
                        </m:r>
                      </m:den>
                    </m:f>
                  </m:oMath>
                </a14:m>
                <a:endParaRPr lang="en-IE" sz="2200" dirty="0">
                  <a:solidFill>
                    <a:srgbClr val="FF0000"/>
                  </a:solidFill>
                  <a:latin typeface="Comic Sans MS" panose="030F0702030302020204" pitchFamily="66"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7279" y="5104690"/>
                <a:ext cx="8071760" cy="916598"/>
              </a:xfrm>
              <a:prstGeom prst="rect">
                <a:avLst/>
              </a:prstGeom>
              <a:blipFill rotWithShape="1">
                <a:blip r:embed="rId6"/>
                <a:stretch>
                  <a:fillRect l="-906" t="-3974" b="-3974"/>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7279" y="5947301"/>
                <a:ext cx="8071760" cy="578043"/>
              </a:xfrm>
              <a:prstGeom prst="rect">
                <a:avLst/>
              </a:prstGeom>
              <a:noFill/>
            </p:spPr>
            <p:txBody>
              <a:bodyPr wrap="square" rtlCol="0">
                <a:spAutoFit/>
              </a:bodyPr>
              <a:lstStyle/>
              <a:p>
                <a14:m>
                  <m:oMath xmlns:m="http://schemas.openxmlformats.org/officeDocument/2006/math">
                    <m:sSub>
                      <m:sSubPr>
                        <m:ctrlPr>
                          <a:rPr lang="en-IE" sz="2200" b="0" i="1" smtClean="0">
                            <a:solidFill>
                              <a:srgbClr val="FF0000"/>
                            </a:solidFill>
                            <a:latin typeface="Cambria Math" panose="02040503050406030204" pitchFamily="18" charset="0"/>
                          </a:rPr>
                        </m:ctrlPr>
                      </m:sSubPr>
                      <m:e>
                        <m:r>
                          <a:rPr lang="en-IE" sz="2200" b="0" i="1" smtClean="0">
                            <a:solidFill>
                              <a:srgbClr val="FF0000"/>
                            </a:solidFill>
                            <a:latin typeface="Cambria Math"/>
                          </a:rPr>
                          <m:t>𝐻</m:t>
                        </m:r>
                      </m:e>
                      <m:sub>
                        <m:r>
                          <a:rPr lang="en-IE" sz="2200" b="0" i="1" smtClean="0">
                            <a:solidFill>
                              <a:srgbClr val="FF0000"/>
                            </a:solidFill>
                            <a:latin typeface="Cambria Math"/>
                          </a:rPr>
                          <m:t>0</m:t>
                        </m:r>
                      </m:sub>
                    </m:sSub>
                    <m:r>
                      <a:rPr lang="en-IE" sz="2200" b="0" i="1" smtClean="0">
                        <a:solidFill>
                          <a:srgbClr val="FF0000"/>
                        </a:solidFill>
                        <a:latin typeface="Cambria Math"/>
                      </a:rPr>
                      <m:t>:</m:t>
                    </m:r>
                  </m:oMath>
                </a14:m>
                <a:r>
                  <a:rPr lang="en-IE" sz="2200" dirty="0" smtClean="0">
                    <a:solidFill>
                      <a:srgbClr val="FF0000"/>
                    </a:solidFill>
                    <a:latin typeface="Comic Sans MS" panose="030F0702030302020204" pitchFamily="66" charset="0"/>
                  </a:rPr>
                  <a:t> </a:t>
                </a:r>
                <a14:m>
                  <m:oMath xmlns:m="http://schemas.openxmlformats.org/officeDocument/2006/math">
                    <m:r>
                      <m:rPr>
                        <m:sty m:val="p"/>
                      </m:rPr>
                      <a:rPr lang="en-IE" sz="2200" b="0" i="0" smtClean="0">
                        <a:solidFill>
                          <a:srgbClr val="FF0000"/>
                        </a:solidFill>
                        <a:latin typeface="Cambria Math"/>
                      </a:rPr>
                      <m:t>p</m:t>
                    </m:r>
                    <m:r>
                      <a:rPr lang="en-IE" sz="2200" b="0" i="0" smtClean="0">
                        <a:solidFill>
                          <a:srgbClr val="FF0000"/>
                        </a:solidFill>
                        <a:latin typeface="Cambria Math"/>
                      </a:rPr>
                      <m:t>=</m:t>
                    </m:r>
                    <m:f>
                      <m:fPr>
                        <m:ctrlPr>
                          <a:rPr lang="en-IE" sz="2200" i="1" smtClean="0">
                            <a:solidFill>
                              <a:srgbClr val="FF0000"/>
                            </a:solidFill>
                            <a:latin typeface="Cambria Math" panose="02040503050406030204" pitchFamily="18" charset="0"/>
                          </a:rPr>
                        </m:ctrlPr>
                      </m:fPr>
                      <m:num>
                        <m:r>
                          <a:rPr lang="en-IE" sz="2200" b="0" i="1" smtClean="0">
                            <a:solidFill>
                              <a:srgbClr val="FF0000"/>
                            </a:solidFill>
                            <a:latin typeface="Cambria Math"/>
                          </a:rPr>
                          <m:t>145 414</m:t>
                        </m:r>
                      </m:num>
                      <m:den>
                        <m:r>
                          <a:rPr lang="en-IE" sz="2200" b="0" i="1" smtClean="0">
                            <a:solidFill>
                              <a:srgbClr val="FF0000"/>
                            </a:solidFill>
                            <a:latin typeface="Cambria Math"/>
                          </a:rPr>
                          <m:t>474 136</m:t>
                        </m:r>
                      </m:den>
                    </m:f>
                  </m:oMath>
                </a14:m>
                <a:endParaRPr lang="en-IE" sz="2200" dirty="0">
                  <a:solidFill>
                    <a:srgbClr val="FF0000"/>
                  </a:solidFill>
                  <a:latin typeface="Comic Sans MS" panose="030F0702030302020204" pitchFamily="66"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7279" y="5947301"/>
                <a:ext cx="8071760" cy="578043"/>
              </a:xfrm>
              <a:prstGeom prst="rect">
                <a:avLst/>
              </a:prstGeom>
              <a:blipFill rotWithShape="1">
                <a:blip r:embed="rId7"/>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059832" y="5755903"/>
                <a:ext cx="5976664" cy="769441"/>
              </a:xfrm>
              <a:prstGeom prst="rect">
                <a:avLst/>
              </a:prstGeom>
              <a:noFill/>
            </p:spPr>
            <p:txBody>
              <a:bodyPr wrap="square" rtlCol="0">
                <a:spAutoFit/>
              </a:bodyPr>
              <a:lstStyle/>
              <a:p>
                <a:pPr algn="ctr"/>
                <a14:m>
                  <m:oMath xmlns:m="http://schemas.openxmlformats.org/officeDocument/2006/math">
                    <m:r>
                      <m:rPr>
                        <m:sty m:val="p"/>
                      </m:rPr>
                      <a:rPr lang="en-IE" sz="2200" b="0" i="0" smtClean="0">
                        <a:solidFill>
                          <a:srgbClr val="FF0000"/>
                        </a:solidFill>
                        <a:latin typeface="Cambria Math"/>
                      </a:rPr>
                      <m:t>p</m:t>
                    </m:r>
                    <m:r>
                      <a:rPr lang="en-IE" sz="2200" b="0" i="0" smtClean="0">
                        <a:solidFill>
                          <a:srgbClr val="FF0000"/>
                        </a:solidFill>
                        <a:latin typeface="Cambria Math"/>
                      </a:rPr>
                      <m:t>:</m:t>
                    </m:r>
                  </m:oMath>
                </a14:m>
                <a:r>
                  <a:rPr lang="en-IE" sz="2200" dirty="0" smtClean="0">
                    <a:solidFill>
                      <a:srgbClr val="FF0000"/>
                    </a:solidFill>
                    <a:latin typeface="Comic Sans MS" panose="030F0702030302020204" pitchFamily="66" charset="0"/>
                  </a:rPr>
                  <a:t> proportion of properties in negative equity in 2012</a:t>
                </a:r>
                <a:endParaRPr lang="en-IE" sz="2200" dirty="0">
                  <a:solidFill>
                    <a:srgbClr val="FF0000"/>
                  </a:solidFill>
                  <a:latin typeface="Comic Sans MS" panose="030F0702030302020204" pitchFamily="66"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059832" y="5755903"/>
                <a:ext cx="5976664" cy="769441"/>
              </a:xfrm>
              <a:prstGeom prst="rect">
                <a:avLst/>
              </a:prstGeom>
              <a:blipFill rotWithShape="1">
                <a:blip r:embed="rId8"/>
                <a:stretch>
                  <a:fillRect t="-4762" b="-14286"/>
                </a:stretch>
              </a:blipFill>
            </p:spPr>
            <p:txBody>
              <a:bodyPr/>
              <a:lstStyle/>
              <a:p>
                <a:r>
                  <a:rPr lang="en-IE">
                    <a:noFill/>
                  </a:rPr>
                  <a:t> </a:t>
                </a:r>
              </a:p>
            </p:txBody>
          </p:sp>
        </mc:Fallback>
      </mc:AlternateContent>
    </p:spTree>
    <p:extLst>
      <p:ext uri="{BB962C8B-B14F-4D97-AF65-F5344CB8AC3E}">
        <p14:creationId xmlns:p14="http://schemas.microsoft.com/office/powerpoint/2010/main" val="1235582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Hypothesis testing using p-values</a:t>
            </a:r>
          </a:p>
        </p:txBody>
      </p:sp>
      <p:sp>
        <p:nvSpPr>
          <p:cNvPr id="3" name="Content Placeholder 2"/>
          <p:cNvSpPr>
            <a:spLocks noGrp="1"/>
          </p:cNvSpPr>
          <p:nvPr>
            <p:ph idx="1"/>
          </p:nvPr>
        </p:nvSpPr>
        <p:spPr/>
        <p:txBody>
          <a:bodyPr/>
          <a:lstStyle/>
          <a:p>
            <a:pPr marL="0" indent="0">
              <a:buNone/>
            </a:pPr>
            <a:r>
              <a:rPr lang="en-IE" dirty="0"/>
              <a:t>If H</a:t>
            </a:r>
            <a:r>
              <a:rPr lang="en-IE" baseline="-25000" dirty="0"/>
              <a:t>0</a:t>
            </a:r>
            <a:r>
              <a:rPr lang="en-IE" dirty="0"/>
              <a:t> is true we’d expect the distribution of </a:t>
            </a:r>
            <a:r>
              <a:rPr lang="en-IE" dirty="0" smtClean="0"/>
              <a:t>sample </a:t>
            </a:r>
            <a:r>
              <a:rPr lang="en-IE" dirty="0"/>
              <a:t>means to be:</a:t>
            </a:r>
          </a:p>
          <a:p>
            <a:pPr marL="0" indent="0">
              <a:buNone/>
            </a:pPr>
            <a:endParaRPr lang="en-IE" dirty="0"/>
          </a:p>
        </p:txBody>
      </p:sp>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1373" b="8584"/>
          <a:stretch/>
        </p:blipFill>
        <p:spPr bwMode="auto">
          <a:xfrm>
            <a:off x="2631651" y="3158836"/>
            <a:ext cx="4320000" cy="236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3315487" y="5707020"/>
                <a:ext cx="295232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E" sz="3200" i="1" smtClean="0">
                              <a:solidFill>
                                <a:schemeClr val="bg1"/>
                              </a:solidFill>
                              <a:latin typeface="Cambria Math" panose="02040503050406030204" pitchFamily="18" charset="0"/>
                              <a:ea typeface="Cambria Math"/>
                            </a:rPr>
                          </m:ctrlPr>
                        </m:sSubPr>
                        <m:e>
                          <m:r>
                            <a:rPr lang="en-IE" sz="3200" i="1" smtClean="0">
                              <a:solidFill>
                                <a:schemeClr val="bg1"/>
                              </a:solidFill>
                              <a:latin typeface="Cambria Math"/>
                              <a:ea typeface="Cambria Math"/>
                            </a:rPr>
                            <m:t>𝜇</m:t>
                          </m:r>
                        </m:e>
                        <m:sub>
                          <m:acc>
                            <m:accPr>
                              <m:chr m:val="̅"/>
                              <m:ctrlPr>
                                <a:rPr lang="en-IE" sz="3200" i="1" smtClean="0">
                                  <a:solidFill>
                                    <a:schemeClr val="bg1"/>
                                  </a:solidFill>
                                  <a:latin typeface="Cambria Math" panose="02040503050406030204" pitchFamily="18" charset="0"/>
                                  <a:ea typeface="Cambria Math"/>
                                </a:rPr>
                              </m:ctrlPr>
                            </m:accPr>
                            <m:e>
                              <m:r>
                                <a:rPr lang="en-IE" sz="3200" b="0" i="1" smtClean="0">
                                  <a:solidFill>
                                    <a:schemeClr val="bg1"/>
                                  </a:solidFill>
                                  <a:latin typeface="Cambria Math"/>
                                  <a:ea typeface="Cambria Math"/>
                                </a:rPr>
                                <m:t>𝑥</m:t>
                              </m:r>
                            </m:e>
                          </m:acc>
                        </m:sub>
                      </m:sSub>
                      <m:r>
                        <a:rPr lang="en-IE" sz="3200" b="0" i="1" smtClean="0">
                          <a:solidFill>
                            <a:schemeClr val="bg1"/>
                          </a:solidFill>
                          <a:latin typeface="Cambria Math"/>
                          <a:ea typeface="Cambria Math"/>
                        </a:rPr>
                        <m:t>=5.4</m:t>
                      </m:r>
                    </m:oMath>
                  </m:oMathPara>
                </a14:m>
                <a:endParaRPr lang="en-IE" sz="3200"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315487" y="5707020"/>
                <a:ext cx="2952328" cy="584775"/>
              </a:xfrm>
              <a:prstGeom prst="rect">
                <a:avLst/>
              </a:prstGeom>
              <a:blipFill rotWithShape="1">
                <a:blip r:embed="rId3"/>
                <a:stretch>
                  <a:fillRect/>
                </a:stretch>
              </a:blipFill>
            </p:spPr>
            <p:txBody>
              <a:bodyPr/>
              <a:lstStyle/>
              <a:p>
                <a:r>
                  <a:rPr lang="en-IE">
                    <a:noFill/>
                  </a:rPr>
                  <a:t> </a:t>
                </a:r>
              </a:p>
            </p:txBody>
          </p:sp>
        </mc:Fallback>
      </mc:AlternateContent>
      <p:cxnSp>
        <p:nvCxnSpPr>
          <p:cNvPr id="6" name="Straight Arrow Connector 5"/>
          <p:cNvCxnSpPr/>
          <p:nvPr/>
        </p:nvCxnSpPr>
        <p:spPr>
          <a:xfrm>
            <a:off x="4791651" y="4437112"/>
            <a:ext cx="716453"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572000" y="3284984"/>
                <a:ext cx="2952328" cy="855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E" sz="2400" i="1" smtClean="0">
                              <a:solidFill>
                                <a:srgbClr val="0070C0"/>
                              </a:solidFill>
                              <a:latin typeface="Cambria Math" panose="02040503050406030204" pitchFamily="18" charset="0"/>
                              <a:ea typeface="Cambria Math"/>
                            </a:rPr>
                          </m:ctrlPr>
                        </m:sSubPr>
                        <m:e>
                          <m:r>
                            <a:rPr lang="en-IE" sz="2400" i="1" smtClean="0">
                              <a:solidFill>
                                <a:srgbClr val="0070C0"/>
                              </a:solidFill>
                              <a:latin typeface="Cambria Math"/>
                              <a:ea typeface="Cambria Math"/>
                            </a:rPr>
                            <m:t>𝜎</m:t>
                          </m:r>
                        </m:e>
                        <m:sub>
                          <m:acc>
                            <m:accPr>
                              <m:chr m:val="̅"/>
                              <m:ctrlPr>
                                <a:rPr lang="en-IE" sz="2400" i="1" smtClean="0">
                                  <a:solidFill>
                                    <a:srgbClr val="0070C0"/>
                                  </a:solidFill>
                                  <a:latin typeface="Cambria Math" panose="02040503050406030204" pitchFamily="18" charset="0"/>
                                  <a:ea typeface="Cambria Math"/>
                                </a:rPr>
                              </m:ctrlPr>
                            </m:accPr>
                            <m:e>
                              <m:r>
                                <a:rPr lang="en-IE" sz="2400" b="0" i="1" smtClean="0">
                                  <a:solidFill>
                                    <a:srgbClr val="0070C0"/>
                                  </a:solidFill>
                                  <a:latin typeface="Cambria Math"/>
                                  <a:ea typeface="Cambria Math"/>
                                </a:rPr>
                                <m:t>𝑥</m:t>
                              </m:r>
                            </m:e>
                          </m:acc>
                        </m:sub>
                      </m:sSub>
                      <m:r>
                        <a:rPr lang="en-IE" sz="2400" b="0" i="1" smtClean="0">
                          <a:solidFill>
                            <a:srgbClr val="0070C0"/>
                          </a:solidFill>
                          <a:latin typeface="Cambria Math"/>
                          <a:ea typeface="Cambria Math"/>
                        </a:rPr>
                        <m:t>=</m:t>
                      </m:r>
                      <m:f>
                        <m:fPr>
                          <m:ctrlPr>
                            <a:rPr lang="en-IE" sz="2400" b="0" i="1" smtClean="0">
                              <a:solidFill>
                                <a:srgbClr val="0070C0"/>
                              </a:solidFill>
                              <a:latin typeface="Cambria Math" panose="02040503050406030204" pitchFamily="18" charset="0"/>
                              <a:ea typeface="Cambria Math"/>
                            </a:rPr>
                          </m:ctrlPr>
                        </m:fPr>
                        <m:num>
                          <m:r>
                            <a:rPr lang="en-IE" sz="2400" b="0" i="1" smtClean="0">
                              <a:solidFill>
                                <a:srgbClr val="0070C0"/>
                              </a:solidFill>
                              <a:latin typeface="Cambria Math"/>
                              <a:ea typeface="Cambria Math"/>
                            </a:rPr>
                            <m:t>1.8</m:t>
                          </m:r>
                        </m:num>
                        <m:den>
                          <m:rad>
                            <m:radPr>
                              <m:degHide m:val="on"/>
                              <m:ctrlPr>
                                <a:rPr lang="en-IE" sz="2400" b="0" i="1" smtClean="0">
                                  <a:solidFill>
                                    <a:srgbClr val="0070C0"/>
                                  </a:solidFill>
                                  <a:latin typeface="Cambria Math" panose="02040503050406030204" pitchFamily="18" charset="0"/>
                                  <a:ea typeface="Cambria Math"/>
                                </a:rPr>
                              </m:ctrlPr>
                            </m:radPr>
                            <m:deg/>
                            <m:e>
                              <m:r>
                                <a:rPr lang="en-IE" sz="2400" b="0" i="1" smtClean="0">
                                  <a:solidFill>
                                    <a:srgbClr val="0070C0"/>
                                  </a:solidFill>
                                  <a:latin typeface="Cambria Math"/>
                                  <a:ea typeface="Cambria Math"/>
                                </a:rPr>
                                <m:t>50</m:t>
                              </m:r>
                            </m:e>
                          </m:rad>
                        </m:den>
                      </m:f>
                    </m:oMath>
                  </m:oMathPara>
                </a14:m>
                <a:endParaRPr lang="en-IE" sz="2400" dirty="0">
                  <a:solidFill>
                    <a:srgbClr val="0070C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572000" y="3284984"/>
                <a:ext cx="2952328" cy="855299"/>
              </a:xfrm>
              <a:prstGeom prst="rect">
                <a:avLst/>
              </a:prstGeom>
              <a:blipFill rotWithShape="1">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406983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Hypothesis testing using p-values</a:t>
            </a:r>
          </a:p>
        </p:txBody>
      </p:sp>
      <p:sp>
        <p:nvSpPr>
          <p:cNvPr id="3" name="Content Placeholder 2"/>
          <p:cNvSpPr>
            <a:spLocks noGrp="1"/>
          </p:cNvSpPr>
          <p:nvPr>
            <p:ph idx="1"/>
          </p:nvPr>
        </p:nvSpPr>
        <p:spPr>
          <a:xfrm>
            <a:off x="457200" y="1600200"/>
            <a:ext cx="8229600" cy="2620888"/>
          </a:xfrm>
        </p:spPr>
        <p:txBody>
          <a:bodyPr>
            <a:normAutofit fontScale="70000" lnSpcReduction="20000"/>
          </a:bodyPr>
          <a:lstStyle/>
          <a:p>
            <a:pPr marL="0" indent="0">
              <a:buNone/>
            </a:pPr>
            <a:r>
              <a:rPr lang="en-IE" dirty="0"/>
              <a:t>If H</a:t>
            </a:r>
            <a:r>
              <a:rPr lang="en-IE" baseline="-25000" dirty="0"/>
              <a:t>0</a:t>
            </a:r>
            <a:r>
              <a:rPr lang="en-IE" dirty="0"/>
              <a:t> is true </a:t>
            </a:r>
            <a:r>
              <a:rPr lang="en-IE" dirty="0" smtClean="0"/>
              <a:t>how likely am I to get a sample mean of 5.1 due to variability?</a:t>
            </a:r>
          </a:p>
          <a:p>
            <a:pPr marL="0" indent="0">
              <a:buNone/>
            </a:pPr>
            <a:r>
              <a:rPr lang="en-IE" dirty="0" smtClean="0"/>
              <a:t>Because of the hypothesis I need to determine how likely I am to get a sample mean of 5.1 or 5.7?</a:t>
            </a:r>
          </a:p>
          <a:p>
            <a:pPr marL="0" indent="0">
              <a:buNone/>
            </a:pPr>
            <a:r>
              <a:rPr lang="en-IE" dirty="0" smtClean="0"/>
              <a:t>Because of the properties of the normal distribution I need to determine how likely I am to get a sample mean of less than (or equal to)  5.1 or greater than (or equal to) 5.7.</a:t>
            </a:r>
            <a:endParaRPr lang="en-IE" dirty="0"/>
          </a:p>
        </p:txBody>
      </p:sp>
      <p:pic>
        <p:nvPicPr>
          <p:cNvPr id="512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6972" b="9522"/>
          <a:stretch/>
        </p:blipFill>
        <p:spPr bwMode="auto">
          <a:xfrm>
            <a:off x="2555776" y="4221088"/>
            <a:ext cx="4320000" cy="21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6972" b="8585"/>
          <a:stretch/>
        </p:blipFill>
        <p:spPr bwMode="auto">
          <a:xfrm>
            <a:off x="2555776" y="4221088"/>
            <a:ext cx="4320000" cy="220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7440" b="8585"/>
          <a:stretch/>
        </p:blipFill>
        <p:spPr bwMode="auto">
          <a:xfrm>
            <a:off x="2555776" y="4221088"/>
            <a:ext cx="4320000" cy="218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04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Hypothesis testing using p-values</a:t>
            </a:r>
          </a:p>
        </p:txBody>
      </p:sp>
      <p:sp>
        <p:nvSpPr>
          <p:cNvPr id="3" name="Content Placeholder 2"/>
          <p:cNvSpPr>
            <a:spLocks noGrp="1"/>
          </p:cNvSpPr>
          <p:nvPr>
            <p:ph idx="1"/>
          </p:nvPr>
        </p:nvSpPr>
        <p:spPr/>
        <p:txBody>
          <a:bodyPr/>
          <a:lstStyle/>
          <a:p>
            <a:pPr marL="0" indent="0">
              <a:buNone/>
            </a:pPr>
            <a:r>
              <a:rPr lang="en-IE" dirty="0" smtClean="0"/>
              <a:t>Use z-scores to determine this probability</a:t>
            </a:r>
            <a:endParaRPr lang="en-IE"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7440" b="8585"/>
          <a:stretch/>
        </p:blipFill>
        <p:spPr bwMode="auto">
          <a:xfrm>
            <a:off x="539552" y="2204864"/>
            <a:ext cx="4320000" cy="21890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3767594"/>
            <a:ext cx="4305696" cy="2757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4859552" y="2276872"/>
                <a:ext cx="3730112" cy="1376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E" sz="2800" b="0" i="1" smtClean="0">
                              <a:solidFill>
                                <a:schemeClr val="bg1"/>
                              </a:solidFill>
                              <a:latin typeface="Cambria Math" panose="02040503050406030204" pitchFamily="18" charset="0"/>
                              <a:ea typeface="Cambria Math" panose="02040503050406030204" pitchFamily="18" charset="0"/>
                            </a:rPr>
                          </m:ctrlPr>
                        </m:dPr>
                        <m:e>
                          <m:r>
                            <a:rPr lang="en-IE" sz="2800" b="0" i="1" smtClean="0">
                              <a:solidFill>
                                <a:schemeClr val="bg1"/>
                              </a:solidFill>
                              <a:latin typeface="Cambria Math" panose="02040503050406030204" pitchFamily="18" charset="0"/>
                              <a:ea typeface="Cambria Math" panose="02040503050406030204" pitchFamily="18" charset="0"/>
                            </a:rPr>
                            <m:t>𝑧</m:t>
                          </m:r>
                        </m:e>
                      </m:d>
                      <m:r>
                        <a:rPr lang="en-IE" sz="2800" b="0" i="1" smtClean="0">
                          <a:solidFill>
                            <a:schemeClr val="bg1"/>
                          </a:solidFill>
                          <a:latin typeface="Cambria Math" panose="02040503050406030204" pitchFamily="18" charset="0"/>
                          <a:ea typeface="Cambria Math" panose="02040503050406030204" pitchFamily="18" charset="0"/>
                        </a:rPr>
                        <m:t>=</m:t>
                      </m:r>
                      <m:f>
                        <m:fPr>
                          <m:ctrlPr>
                            <a:rPr lang="en-IE" sz="2800" b="0" i="1" smtClean="0">
                              <a:solidFill>
                                <a:schemeClr val="bg1"/>
                              </a:solidFill>
                              <a:latin typeface="Cambria Math" panose="02040503050406030204" pitchFamily="18" charset="0"/>
                              <a:ea typeface="Cambria Math" panose="02040503050406030204" pitchFamily="18" charset="0"/>
                            </a:rPr>
                          </m:ctrlPr>
                        </m:fPr>
                        <m:num>
                          <m:r>
                            <a:rPr lang="en-IE" sz="2800" b="0" i="1" smtClean="0">
                              <a:solidFill>
                                <a:schemeClr val="bg1"/>
                              </a:solidFill>
                              <a:latin typeface="Cambria Math" panose="02040503050406030204" pitchFamily="18" charset="0"/>
                              <a:ea typeface="Cambria Math" panose="02040503050406030204" pitchFamily="18" charset="0"/>
                            </a:rPr>
                            <m:t>5.4−5.1</m:t>
                          </m:r>
                        </m:num>
                        <m:den>
                          <m:f>
                            <m:fPr>
                              <m:ctrlPr>
                                <a:rPr lang="en-IE" sz="2800" b="0" i="1" smtClean="0">
                                  <a:solidFill>
                                    <a:schemeClr val="bg1"/>
                                  </a:solidFill>
                                  <a:latin typeface="Cambria Math" panose="02040503050406030204" pitchFamily="18" charset="0"/>
                                  <a:ea typeface="Cambria Math" panose="02040503050406030204" pitchFamily="18" charset="0"/>
                                </a:rPr>
                              </m:ctrlPr>
                            </m:fPr>
                            <m:num>
                              <m:r>
                                <a:rPr lang="en-IE" sz="2800" b="0" i="1" smtClean="0">
                                  <a:solidFill>
                                    <a:schemeClr val="bg1"/>
                                  </a:solidFill>
                                  <a:latin typeface="Cambria Math" panose="02040503050406030204" pitchFamily="18" charset="0"/>
                                  <a:ea typeface="Cambria Math" panose="02040503050406030204" pitchFamily="18" charset="0"/>
                                </a:rPr>
                                <m:t>1.8</m:t>
                              </m:r>
                            </m:num>
                            <m:den>
                              <m:rad>
                                <m:radPr>
                                  <m:degHide m:val="on"/>
                                  <m:ctrlPr>
                                    <a:rPr lang="en-IE" sz="2800" b="0" i="1" smtClean="0">
                                      <a:solidFill>
                                        <a:schemeClr val="bg1"/>
                                      </a:solidFill>
                                      <a:latin typeface="Cambria Math" panose="02040503050406030204" pitchFamily="18" charset="0"/>
                                      <a:ea typeface="Cambria Math" panose="02040503050406030204" pitchFamily="18" charset="0"/>
                                    </a:rPr>
                                  </m:ctrlPr>
                                </m:radPr>
                                <m:deg/>
                                <m:e>
                                  <m:r>
                                    <a:rPr lang="en-IE" sz="2800" b="0" i="1" smtClean="0">
                                      <a:solidFill>
                                        <a:schemeClr val="bg1"/>
                                      </a:solidFill>
                                      <a:latin typeface="Cambria Math" panose="02040503050406030204" pitchFamily="18" charset="0"/>
                                      <a:ea typeface="Cambria Math" panose="02040503050406030204" pitchFamily="18" charset="0"/>
                                    </a:rPr>
                                    <m:t>50</m:t>
                                  </m:r>
                                </m:e>
                              </m:rad>
                            </m:den>
                          </m:f>
                        </m:den>
                      </m:f>
                      <m:r>
                        <a:rPr lang="en-IE" sz="2800" b="0" i="1" smtClean="0">
                          <a:solidFill>
                            <a:schemeClr val="bg1"/>
                          </a:solidFill>
                          <a:latin typeface="Cambria Math"/>
                          <a:ea typeface="Cambria Math" panose="02040503050406030204" pitchFamily="18" charset="0"/>
                        </a:rPr>
                        <m:t>=1.18</m:t>
                      </m:r>
                    </m:oMath>
                  </m:oMathPara>
                </a14:m>
                <a:endParaRPr lang="en-IE" sz="2800" dirty="0">
                  <a:solidFill>
                    <a:schemeClr val="bg1"/>
                  </a:solidFill>
                  <a:latin typeface="Cambria Math" panose="02040503050406030204" pitchFamily="18" charset="0"/>
                  <a:ea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59552" y="2276872"/>
                <a:ext cx="3730112" cy="1376018"/>
              </a:xfrm>
              <a:prstGeom prst="rect">
                <a:avLst/>
              </a:prstGeom>
              <a:blipFill rotWithShape="1">
                <a:blip r:embed="rId4"/>
                <a:stretch>
                  <a:fillRect/>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9552" y="4541058"/>
                <a:ext cx="37301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E" sz="2000" b="0" i="1" smtClean="0">
                          <a:solidFill>
                            <a:schemeClr val="bg1"/>
                          </a:solidFill>
                          <a:latin typeface="Cambria Math"/>
                          <a:ea typeface="Cambria Math" panose="02040503050406030204" pitchFamily="18" charset="0"/>
                        </a:rPr>
                        <m:t>𝑃</m:t>
                      </m:r>
                      <m:d>
                        <m:dPr>
                          <m:ctrlPr>
                            <a:rPr lang="en-IE" sz="2000" b="0" i="1" smtClean="0">
                              <a:solidFill>
                                <a:schemeClr val="bg1"/>
                              </a:solidFill>
                              <a:latin typeface="Cambria Math" panose="02040503050406030204" pitchFamily="18" charset="0"/>
                              <a:ea typeface="Cambria Math" panose="02040503050406030204" pitchFamily="18" charset="0"/>
                            </a:rPr>
                          </m:ctrlPr>
                        </m:dPr>
                        <m:e>
                          <m:d>
                            <m:dPr>
                              <m:begChr m:val="|"/>
                              <m:endChr m:val="|"/>
                              <m:ctrlPr>
                                <a:rPr lang="en-IE" sz="2000" b="0" i="1" smtClean="0">
                                  <a:solidFill>
                                    <a:schemeClr val="bg1"/>
                                  </a:solidFill>
                                  <a:latin typeface="Cambria Math" panose="02040503050406030204" pitchFamily="18" charset="0"/>
                                  <a:ea typeface="Cambria Math" panose="02040503050406030204" pitchFamily="18" charset="0"/>
                                </a:rPr>
                              </m:ctrlPr>
                            </m:dPr>
                            <m:e>
                              <m:r>
                                <a:rPr lang="en-IE" sz="2000" b="0" i="1" smtClean="0">
                                  <a:solidFill>
                                    <a:schemeClr val="bg1"/>
                                  </a:solidFill>
                                  <a:latin typeface="Cambria Math"/>
                                  <a:ea typeface="Cambria Math" panose="02040503050406030204" pitchFamily="18" charset="0"/>
                                </a:rPr>
                                <m:t>𝑧</m:t>
                              </m:r>
                            </m:e>
                          </m:d>
                          <m:r>
                            <a:rPr lang="en-IE" sz="2000" b="0" i="1" smtClean="0">
                              <a:solidFill>
                                <a:schemeClr val="bg1"/>
                              </a:solidFill>
                              <a:latin typeface="Cambria Math"/>
                              <a:ea typeface="Cambria Math"/>
                            </a:rPr>
                            <m:t>≥1.18</m:t>
                          </m:r>
                        </m:e>
                      </m:d>
                      <m:r>
                        <a:rPr lang="en-IE" sz="2000" b="0" i="1" smtClean="0">
                          <a:solidFill>
                            <a:schemeClr val="bg1"/>
                          </a:solidFill>
                          <a:latin typeface="Cambria Math"/>
                          <a:ea typeface="Cambria Math" panose="02040503050406030204" pitchFamily="18" charset="0"/>
                        </a:rPr>
                        <m:t>=2(1−0.8810)</m:t>
                      </m:r>
                    </m:oMath>
                  </m:oMathPara>
                </a14:m>
                <a:endParaRPr lang="en-IE"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9552" y="4541058"/>
                <a:ext cx="3730112" cy="400110"/>
              </a:xfrm>
              <a:prstGeom prst="rect">
                <a:avLst/>
              </a:prstGeom>
              <a:blipFill rotWithShape="1">
                <a:blip r:embed="rId5"/>
                <a:stretch>
                  <a:fillRect b="-16667"/>
                </a:stretch>
              </a:blipFill>
            </p:spPr>
            <p:txBody>
              <a:bodyPr/>
              <a:lstStyle/>
              <a:p>
                <a:r>
                  <a:rPr lang="en-IE">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25864" y="5301208"/>
                <a:ext cx="3730112" cy="400110"/>
              </a:xfrm>
              <a:prstGeom prst="rect">
                <a:avLst/>
              </a:prstGeom>
              <a:noFill/>
            </p:spPr>
            <p:txBody>
              <a:bodyPr wrap="square" rtlCol="0">
                <a:spAutoFit/>
              </a:bodyPr>
              <a:lstStyle/>
              <a:p>
                <a14:m>
                  <m:oMath xmlns:m="http://schemas.openxmlformats.org/officeDocument/2006/math">
                    <m:r>
                      <a:rPr lang="en-IE" sz="2000" b="0" i="1" smtClean="0">
                        <a:solidFill>
                          <a:schemeClr val="bg1"/>
                        </a:solidFill>
                        <a:latin typeface="Cambria Math"/>
                        <a:ea typeface="Cambria Math" panose="02040503050406030204" pitchFamily="18" charset="0"/>
                      </a:rPr>
                      <m:t>𝑃</m:t>
                    </m:r>
                    <m:d>
                      <m:dPr>
                        <m:ctrlPr>
                          <a:rPr lang="en-IE" sz="2000" b="0" i="1" smtClean="0">
                            <a:solidFill>
                              <a:schemeClr val="bg1"/>
                            </a:solidFill>
                            <a:latin typeface="Cambria Math" panose="02040503050406030204" pitchFamily="18" charset="0"/>
                            <a:ea typeface="Cambria Math" panose="02040503050406030204" pitchFamily="18" charset="0"/>
                          </a:rPr>
                        </m:ctrlPr>
                      </m:dPr>
                      <m:e>
                        <m:d>
                          <m:dPr>
                            <m:begChr m:val="|"/>
                            <m:endChr m:val="|"/>
                            <m:ctrlPr>
                              <a:rPr lang="en-IE" sz="2000" b="0" i="1" smtClean="0">
                                <a:solidFill>
                                  <a:schemeClr val="bg1"/>
                                </a:solidFill>
                                <a:latin typeface="Cambria Math" panose="02040503050406030204" pitchFamily="18" charset="0"/>
                                <a:ea typeface="Cambria Math" panose="02040503050406030204" pitchFamily="18" charset="0"/>
                              </a:rPr>
                            </m:ctrlPr>
                          </m:dPr>
                          <m:e>
                            <m:r>
                              <a:rPr lang="en-IE" sz="2000" b="0" i="1" smtClean="0">
                                <a:solidFill>
                                  <a:schemeClr val="bg1"/>
                                </a:solidFill>
                                <a:latin typeface="Cambria Math"/>
                                <a:ea typeface="Cambria Math" panose="02040503050406030204" pitchFamily="18" charset="0"/>
                              </a:rPr>
                              <m:t>𝑧</m:t>
                            </m:r>
                          </m:e>
                        </m:d>
                        <m:r>
                          <a:rPr lang="en-IE" sz="2000" b="0" i="1" smtClean="0">
                            <a:solidFill>
                              <a:schemeClr val="bg1"/>
                            </a:solidFill>
                            <a:latin typeface="Cambria Math"/>
                            <a:ea typeface="Cambria Math"/>
                          </a:rPr>
                          <m:t>≥1.18</m:t>
                        </m:r>
                      </m:e>
                    </m:d>
                    <m:r>
                      <a:rPr lang="en-IE" sz="2000" b="0" i="1" smtClean="0">
                        <a:solidFill>
                          <a:schemeClr val="bg1"/>
                        </a:solidFill>
                        <a:latin typeface="Cambria Math"/>
                        <a:ea typeface="Cambria Math" panose="02040503050406030204" pitchFamily="18" charset="0"/>
                      </a:rPr>
                      <m:t>=</m:t>
                    </m:r>
                  </m:oMath>
                </a14:m>
                <a:r>
                  <a:rPr lang="en-IE" sz="2000" dirty="0" smtClean="0">
                    <a:solidFill>
                      <a:schemeClr val="bg1"/>
                    </a:solidFill>
                    <a:latin typeface="Cambria Math" panose="02040503050406030204" pitchFamily="18" charset="0"/>
                    <a:ea typeface="Cambria Math" panose="02040503050406030204" pitchFamily="18" charset="0"/>
                  </a:rPr>
                  <a:t>0.238</a:t>
                </a:r>
                <a:endParaRPr lang="en-IE"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25864" y="5301208"/>
                <a:ext cx="3730112" cy="400110"/>
              </a:xfrm>
              <a:prstGeom prst="rect">
                <a:avLst/>
              </a:prstGeom>
              <a:blipFill rotWithShape="1">
                <a:blip r:embed="rId6"/>
                <a:stretch>
                  <a:fillRect t="-7692" b="-27692"/>
                </a:stretch>
              </a:blipFill>
            </p:spPr>
            <p:txBody>
              <a:bodyPr/>
              <a:lstStyle/>
              <a:p>
                <a:r>
                  <a:rPr lang="en-IE">
                    <a:noFill/>
                  </a:rPr>
                  <a:t> </a:t>
                </a:r>
              </a:p>
            </p:txBody>
          </p:sp>
        </mc:Fallback>
      </mc:AlternateContent>
      <p:pic>
        <p:nvPicPr>
          <p:cNvPr id="9" name="Picture 8">
            <a:hlinkClick r:id="rId7" action="ppaction://hlinkfile"/>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824" y="2276872"/>
            <a:ext cx="581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5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Hypothesis testing using p-values</a:t>
            </a:r>
          </a:p>
        </p:txBody>
      </p:sp>
      <p:sp>
        <p:nvSpPr>
          <p:cNvPr id="3" name="Content Placeholder 2"/>
          <p:cNvSpPr>
            <a:spLocks noGrp="1"/>
          </p:cNvSpPr>
          <p:nvPr>
            <p:ph idx="1"/>
          </p:nvPr>
        </p:nvSpPr>
        <p:spPr/>
        <p:txBody>
          <a:bodyPr/>
          <a:lstStyle/>
          <a:p>
            <a:r>
              <a:rPr lang="en-IE" dirty="0" smtClean="0"/>
              <a:t>If this probability is really small, this implies that the sampling distribution is unlikely to be centred on the hypothesised value (assuming the given standard deviation)</a:t>
            </a:r>
          </a:p>
          <a:p>
            <a:r>
              <a:rPr lang="en-IE" dirty="0" smtClean="0"/>
              <a:t>How small is small?</a:t>
            </a:r>
          </a:p>
          <a:p>
            <a:pPr lvl="1"/>
            <a:r>
              <a:rPr lang="en-IE" dirty="0" smtClean="0"/>
              <a:t>5%</a:t>
            </a:r>
          </a:p>
          <a:p>
            <a:pPr lvl="1"/>
            <a:r>
              <a:rPr lang="en-IE" dirty="0" smtClean="0"/>
              <a:t>0.05</a:t>
            </a:r>
            <a:endParaRPr lang="en-IE" dirty="0"/>
          </a:p>
        </p:txBody>
      </p:sp>
    </p:spTree>
    <p:extLst>
      <p:ext uri="{BB962C8B-B14F-4D97-AF65-F5344CB8AC3E}">
        <p14:creationId xmlns:p14="http://schemas.microsoft.com/office/powerpoint/2010/main" val="25923321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E" sz="3800" dirty="0" smtClean="0"/>
              <a:t>What does the p-value mean?</a:t>
            </a:r>
            <a:endParaRPr lang="en-IE" sz="3800" dirty="0"/>
          </a:p>
        </p:txBody>
      </p:sp>
      <p:sp>
        <p:nvSpPr>
          <p:cNvPr id="3" name="Content Placeholder 2"/>
          <p:cNvSpPr>
            <a:spLocks noGrp="1"/>
          </p:cNvSpPr>
          <p:nvPr>
            <p:ph idx="1"/>
          </p:nvPr>
        </p:nvSpPr>
        <p:spPr/>
        <p:txBody>
          <a:bodyPr>
            <a:normAutofit/>
          </a:bodyPr>
          <a:lstStyle/>
          <a:p>
            <a:r>
              <a:rPr lang="en-IE" sz="2400" dirty="0" smtClean="0"/>
              <a:t>probability </a:t>
            </a:r>
            <a:r>
              <a:rPr lang="en-IE" sz="2400" dirty="0"/>
              <a:t>of getting results at least as unusual as the </a:t>
            </a:r>
            <a:r>
              <a:rPr lang="en-IE" sz="2400"/>
              <a:t>observed </a:t>
            </a:r>
            <a:r>
              <a:rPr lang="en-IE" sz="2400" smtClean="0"/>
              <a:t>mean</a:t>
            </a:r>
            <a:r>
              <a:rPr lang="en-IE" sz="2400" dirty="0"/>
              <a:t> </a:t>
            </a:r>
            <a:r>
              <a:rPr lang="en-IE" sz="2400" i="1" dirty="0"/>
              <a:t>given</a:t>
            </a:r>
            <a:r>
              <a:rPr lang="en-IE" sz="2400" dirty="0"/>
              <a:t> that the null hypothesis is true.</a:t>
            </a:r>
            <a:endParaRPr lang="en-IE" sz="2400" dirty="0" smtClean="0"/>
          </a:p>
        </p:txBody>
      </p:sp>
    </p:spTree>
    <p:extLst>
      <p:ext uri="{BB962C8B-B14F-4D97-AF65-F5344CB8AC3E}">
        <p14:creationId xmlns:p14="http://schemas.microsoft.com/office/powerpoint/2010/main" val="1199716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p:txBody>
          <a:bodyPr/>
          <a:lstStyle/>
          <a:p>
            <a:r>
              <a:rPr lang="en-IE" dirty="0" smtClean="0"/>
              <a:t>Different samples will yield different results (due to random nature of sampling)</a:t>
            </a:r>
          </a:p>
          <a:p>
            <a:endParaRPr lang="en-IE" dirty="0"/>
          </a:p>
          <a:p>
            <a:r>
              <a:rPr lang="en-IE" dirty="0" smtClean="0"/>
              <a:t>How then can we use a single sample to draw conclusions about a population?</a:t>
            </a:r>
            <a:endParaRPr lang="en-IE" dirty="0"/>
          </a:p>
        </p:txBody>
      </p:sp>
    </p:spTree>
    <p:extLst>
      <p:ext uri="{BB962C8B-B14F-4D97-AF65-F5344CB8AC3E}">
        <p14:creationId xmlns:p14="http://schemas.microsoft.com/office/powerpoint/2010/main" val="14679406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E" sz="3800" dirty="0" smtClean="0"/>
              <a:t>What does the level of significance  mean?</a:t>
            </a:r>
            <a:endParaRPr lang="en-IE" sz="3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IE" sz="2400" dirty="0" smtClean="0"/>
                  <a:t>The probability boundary around which you either reject or fail to reject the null hypothesis. If p </a:t>
                </a:r>
                <a14:m>
                  <m:oMath xmlns:m="http://schemas.openxmlformats.org/officeDocument/2006/math">
                    <m:r>
                      <a:rPr lang="en-IE" sz="2400" b="0" i="1" smtClean="0">
                        <a:latin typeface="Cambria Math"/>
                      </a:rPr>
                      <m:t>&gt;</m:t>
                    </m:r>
                  </m:oMath>
                </a14:m>
                <a:r>
                  <a:rPr lang="en-IE" sz="2400" dirty="0" smtClean="0"/>
                  <a:t> significance level, fail to reject the null hypothesis. If p </a:t>
                </a:r>
                <a14:m>
                  <m:oMath xmlns:m="http://schemas.openxmlformats.org/officeDocument/2006/math">
                    <m:r>
                      <a:rPr lang="en-IE" sz="2400" b="0" i="1" smtClean="0">
                        <a:latin typeface="Cambria Math"/>
                      </a:rPr>
                      <m:t>&lt;</m:t>
                    </m:r>
                  </m:oMath>
                </a14:m>
                <a:r>
                  <a:rPr lang="en-IE" sz="2400" dirty="0" smtClean="0"/>
                  <a:t> significance level, reject the null hypothesis.</a:t>
                </a:r>
              </a:p>
              <a:p>
                <a:pPr marL="514350" indent="-514350">
                  <a:buFont typeface="+mj-lt"/>
                  <a:buAutoNum type="arabicPeriod"/>
                </a:pPr>
                <a:r>
                  <a:rPr lang="en-IE" sz="2400" dirty="0" smtClean="0"/>
                  <a:t>The probability of rejecting the null hypothesis even if it’s true.</a:t>
                </a:r>
                <a:endParaRPr lang="en-IE"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11" t="-977" r="-889"/>
                </a:stretch>
              </a:blipFill>
            </p:spPr>
            <p:txBody>
              <a:bodyPr/>
              <a:lstStyle/>
              <a:p>
                <a:r>
                  <a:rPr lang="en-IE">
                    <a:noFill/>
                  </a:rPr>
                  <a:t> </a:t>
                </a:r>
              </a:p>
            </p:txBody>
          </p:sp>
        </mc:Fallback>
      </mc:AlternateContent>
    </p:spTree>
    <p:extLst>
      <p:ext uri="{BB962C8B-B14F-4D97-AF65-F5344CB8AC3E}">
        <p14:creationId xmlns:p14="http://schemas.microsoft.com/office/powerpoint/2010/main" val="21285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FFCC66"/>
                                        </p:clrVal>
                                      </p:to>
                                    </p:set>
                                    <p:set>
                                      <p:cBhvr>
                                        <p:cTn id="7" dur="500" fill="hold"/>
                                        <p:tgtEl>
                                          <p:spTgt spid="3">
                                            <p:txEl>
                                              <p:pRg st="0" end="0"/>
                                            </p:txEl>
                                          </p:spTgt>
                                        </p:tgtEl>
                                        <p:attrNameLst>
                                          <p:attrName>fillcolor</p:attrName>
                                        </p:attrNameLst>
                                      </p:cBhvr>
                                      <p:to>
                                        <p:clrVal>
                                          <a:srgbClr val="FFCC66"/>
                                        </p:clrVal>
                                      </p:to>
                                    </p:set>
                                    <p:set>
                                      <p:cBhvr>
                                        <p:cTn id="8" dur="500" fill="hold"/>
                                        <p:tgtEl>
                                          <p:spTgt spid="3">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3">
                                            <p:txEl>
                                              <p:pRg st="1" end="1"/>
                                            </p:txEl>
                                          </p:spTgt>
                                        </p:tgtEl>
                                        <p:attrNameLst>
                                          <p:attrName>style.color</p:attrName>
                                        </p:attrNameLst>
                                      </p:cBhvr>
                                      <p:to>
                                        <p:clrVal>
                                          <a:srgbClr val="FFCC66"/>
                                        </p:clrVal>
                                      </p:to>
                                    </p:set>
                                    <p:set>
                                      <p:cBhvr>
                                        <p:cTn id="13" dur="500" fill="hold"/>
                                        <p:tgtEl>
                                          <p:spTgt spid="3">
                                            <p:txEl>
                                              <p:pRg st="1" end="1"/>
                                            </p:txEl>
                                          </p:spTgt>
                                        </p:tgtEl>
                                        <p:attrNameLst>
                                          <p:attrName>fillcolor</p:attrName>
                                        </p:attrNameLst>
                                      </p:cBhvr>
                                      <p:to>
                                        <p:clrVal>
                                          <a:srgbClr val="FFCC66"/>
                                        </p:clrVal>
                                      </p:to>
                                    </p:set>
                                    <p:set>
                                      <p:cBhvr>
                                        <p:cTn id="14"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Assessing student understanding</a:t>
            </a:r>
            <a:endParaRPr lang="en-IE" dirty="0"/>
          </a:p>
        </p:txBody>
      </p:sp>
      <p:sp>
        <p:nvSpPr>
          <p:cNvPr id="3" name="Content Placeholder 2"/>
          <p:cNvSpPr>
            <a:spLocks noGrp="1"/>
          </p:cNvSpPr>
          <p:nvPr>
            <p:ph idx="1"/>
          </p:nvPr>
        </p:nvSpPr>
        <p:spPr/>
        <p:txBody>
          <a:bodyPr/>
          <a:lstStyle/>
          <a:p>
            <a:endParaRPr lang="en-I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00" y="1762918"/>
            <a:ext cx="8064000" cy="95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60" y="2811138"/>
            <a:ext cx="8114080" cy="148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7258"/>
          <a:stretch/>
        </p:blipFill>
        <p:spPr bwMode="auto">
          <a:xfrm>
            <a:off x="493040" y="4455968"/>
            <a:ext cx="8136000" cy="207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28090" y="2544885"/>
              <a:ext cx="662040" cy="43920"/>
            </p14:xfrm>
          </p:contentPart>
        </mc:Choice>
        <mc:Fallback xmlns="">
          <p:pic>
            <p:nvPicPr>
              <p:cNvPr id="7" name="Ink 6"/>
              <p:cNvPicPr/>
              <p:nvPr/>
            </p:nvPicPr>
            <p:blipFill>
              <a:blip r:embed="rId6"/>
              <a:stretch>
                <a:fillRect/>
              </a:stretch>
            </p:blipFill>
            <p:spPr>
              <a:xfrm>
                <a:off x="2014770" y="2488725"/>
                <a:ext cx="701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2065170" y="2494125"/>
              <a:ext cx="581400" cy="27720"/>
            </p14:xfrm>
          </p:contentPart>
        </mc:Choice>
        <mc:Fallback xmlns="">
          <p:pic>
            <p:nvPicPr>
              <p:cNvPr id="8" name="Ink 7"/>
              <p:cNvPicPr/>
              <p:nvPr/>
            </p:nvPicPr>
            <p:blipFill>
              <a:blip r:embed="rId8"/>
              <a:stretch>
                <a:fillRect/>
              </a:stretch>
            </p:blipFill>
            <p:spPr>
              <a:xfrm>
                <a:off x="2044290" y="2443365"/>
                <a:ext cx="630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079210" y="2581965"/>
              <a:ext cx="569520" cy="18000"/>
            </p14:xfrm>
          </p:contentPart>
        </mc:Choice>
        <mc:Fallback xmlns="">
          <p:pic>
            <p:nvPicPr>
              <p:cNvPr id="9" name="Ink 8"/>
              <p:cNvPicPr/>
              <p:nvPr/>
            </p:nvPicPr>
            <p:blipFill>
              <a:blip r:embed="rId10"/>
              <a:stretch>
                <a:fillRect/>
              </a:stretch>
            </p:blipFill>
            <p:spPr>
              <a:xfrm>
                <a:off x="2065530" y="2517165"/>
                <a:ext cx="614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399410" y="2548485"/>
              <a:ext cx="591480" cy="41760"/>
            </p14:xfrm>
          </p:contentPart>
        </mc:Choice>
        <mc:Fallback xmlns="">
          <p:pic>
            <p:nvPicPr>
              <p:cNvPr id="10" name="Ink 9"/>
              <p:cNvPicPr/>
              <p:nvPr/>
            </p:nvPicPr>
            <p:blipFill>
              <a:blip r:embed="rId12"/>
              <a:stretch>
                <a:fillRect/>
              </a:stretch>
            </p:blipFill>
            <p:spPr>
              <a:xfrm>
                <a:off x="4374210" y="2471805"/>
                <a:ext cx="660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530" name="Ink 13529"/>
              <p14:cNvContentPartPr/>
              <p14:nvPr/>
            </p14:nvContentPartPr>
            <p14:xfrm>
              <a:off x="872462" y="5260928"/>
              <a:ext cx="0" cy="10800"/>
            </p14:xfrm>
          </p:contentPart>
        </mc:Choice>
        <mc:Fallback xmlns="">
          <p:pic>
            <p:nvPicPr>
              <p:cNvPr id="13530" name="Ink 13529"/>
              <p:cNvPicPr/>
              <p:nvPr/>
            </p:nvPicPr>
            <p:blipFill>
              <a:blip r:embed="rId16"/>
              <a:stretch>
                <a:fillRect/>
              </a:stretch>
            </p:blipFill>
            <p:spPr>
              <a:xfrm>
                <a:off x="0" y="0"/>
                <a:ext cx="0" cy="10800"/>
              </a:xfrm>
              <a:prstGeom prst="rect">
                <a:avLst/>
              </a:prstGeom>
            </p:spPr>
          </p:pic>
        </mc:Fallback>
      </mc:AlternateContent>
      <p:grpSp>
        <p:nvGrpSpPr>
          <p:cNvPr id="6" name="Group 5"/>
          <p:cNvGrpSpPr/>
          <p:nvPr/>
        </p:nvGrpSpPr>
        <p:grpSpPr>
          <a:xfrm>
            <a:off x="8676456" y="1600080"/>
            <a:ext cx="7135044" cy="4552950"/>
            <a:chOff x="8676456" y="1600080"/>
            <a:chExt cx="7135044" cy="455295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1600080"/>
              <a:ext cx="66675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rot="16200000">
              <a:off x="8116225" y="2160312"/>
              <a:ext cx="1603620" cy="4831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t>The syllabus</a:t>
              </a:r>
              <a:endParaRPr lang="en-IE" dirty="0"/>
            </a:p>
          </p:txBody>
        </p:sp>
      </p:grpSp>
      <p:pic>
        <p:nvPicPr>
          <p:cNvPr id="5" name="Picture 4"/>
          <p:cNvPicPr>
            <a:picLocks noChangeAspect="1"/>
          </p:cNvPicPr>
          <p:nvPr/>
        </p:nvPicPr>
        <p:blipFill>
          <a:blip r:embed="rId2"/>
          <a:stretch>
            <a:fillRect/>
          </a:stretch>
        </p:blipFill>
        <p:spPr>
          <a:xfrm>
            <a:off x="513911" y="4451112"/>
            <a:ext cx="8090537" cy="2074232"/>
          </a:xfrm>
          <a:prstGeom prst="rect">
            <a:avLst/>
          </a:prstGeom>
        </p:spPr>
      </p:pic>
    </p:spTree>
    <p:extLst>
      <p:ext uri="{BB962C8B-B14F-4D97-AF65-F5344CB8AC3E}">
        <p14:creationId xmlns:p14="http://schemas.microsoft.com/office/powerpoint/2010/main" val="386611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2.5E-6 -2.18316E-6 L -0.88004 -0.00231 " pathEditMode="relative" rAng="0" ptsTypes="AA">
                                      <p:cBhvr>
                                        <p:cTn id="12" dur="2000" fill="hold"/>
                                        <p:tgtEl>
                                          <p:spTgt spid="6"/>
                                        </p:tgtEl>
                                        <p:attrNameLst>
                                          <p:attrName>ppt_x</p:attrName>
                                          <p:attrName>ppt_y</p:attrName>
                                        </p:attrNameLst>
                                      </p:cBhvr>
                                      <p:rCtr x="-44010" y="-11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88004 -0.00232 L 0.00191 -0.00232 " pathEditMode="relative" rAng="0" ptsTypes="AA">
                                      <p:cBhvr>
                                        <p:cTn id="16" dur="2000" fill="hold"/>
                                        <p:tgtEl>
                                          <p:spTgt spid="6"/>
                                        </p:tgtEl>
                                        <p:attrNameLst>
                                          <p:attrName>ppt_x</p:attrName>
                                          <p:attrName>ppt_y</p:attrName>
                                        </p:attrNameLst>
                                      </p:cBhvr>
                                      <p:rCtr x="44097" y="0"/>
                                    </p:animMotion>
                                  </p:childTnLst>
                                </p:cTn>
                              </p:par>
                            </p:childTnLst>
                          </p:cTn>
                        </p:par>
                      </p:childTnLst>
                    </p:cTn>
                  </p:par>
                </p:childTnLst>
              </p:cTn>
              <p:nextCondLst>
                <p:cond evt="onClick" delay="0">
                  <p:tgtEl>
                    <p:spTgt spid="6"/>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Assessing student understanding</a:t>
            </a:r>
          </a:p>
        </p:txBody>
      </p:sp>
      <p:sp>
        <p:nvSpPr>
          <p:cNvPr id="3" name="Content Placeholder 2"/>
          <p:cNvSpPr>
            <a:spLocks noGrp="1"/>
          </p:cNvSpPr>
          <p:nvPr>
            <p:ph idx="1"/>
          </p:nvPr>
        </p:nvSpPr>
        <p:spPr/>
        <p:txBody>
          <a:bodyPr/>
          <a:lstStyle/>
          <a:p>
            <a:endParaRPr lang="en-IE" dirty="0"/>
          </a:p>
        </p:txBody>
      </p:sp>
      <p:grpSp>
        <p:nvGrpSpPr>
          <p:cNvPr id="557" name="Group 556"/>
          <p:cNvGrpSpPr/>
          <p:nvPr/>
        </p:nvGrpSpPr>
        <p:grpSpPr>
          <a:xfrm>
            <a:off x="504000" y="1700808"/>
            <a:ext cx="8136000" cy="4778820"/>
            <a:chOff x="504000" y="1700808"/>
            <a:chExt cx="8136000" cy="4778820"/>
          </a:xfrm>
        </p:grpSpPr>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12304"/>
            <a:stretch/>
          </p:blipFill>
          <p:spPr bwMode="auto">
            <a:xfrm>
              <a:off x="504000" y="1700808"/>
              <a:ext cx="8136000" cy="3202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30895"/>
            <a:stretch/>
          </p:blipFill>
          <p:spPr bwMode="auto">
            <a:xfrm>
              <a:off x="504000" y="4509120"/>
              <a:ext cx="8136000" cy="1970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1" name="Group 560"/>
          <p:cNvGrpSpPr/>
          <p:nvPr/>
        </p:nvGrpSpPr>
        <p:grpSpPr>
          <a:xfrm>
            <a:off x="8676456" y="1600080"/>
            <a:ext cx="7135044" cy="4552950"/>
            <a:chOff x="8676456" y="1600080"/>
            <a:chExt cx="7135044" cy="4552950"/>
          </a:xfrm>
        </p:grpSpPr>
        <p:pic>
          <p:nvPicPr>
            <p:cNvPr id="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600080"/>
              <a:ext cx="66675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 name="Rounded Rectangle 562"/>
            <p:cNvSpPr/>
            <p:nvPr/>
          </p:nvSpPr>
          <p:spPr>
            <a:xfrm rot="16200000">
              <a:off x="8116225" y="2160312"/>
              <a:ext cx="1603620" cy="4831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t>The syllabus</a:t>
              </a:r>
              <a:endParaRPr lang="en-IE" dirty="0"/>
            </a:p>
          </p:txBody>
        </p:sp>
      </p:grpSp>
      <p:pic>
        <p:nvPicPr>
          <p:cNvPr id="5" name="Picture 4"/>
          <p:cNvPicPr>
            <a:picLocks noChangeAspect="1"/>
          </p:cNvPicPr>
          <p:nvPr/>
        </p:nvPicPr>
        <p:blipFill>
          <a:blip r:embed="rId3"/>
          <a:stretch>
            <a:fillRect/>
          </a:stretch>
        </p:blipFill>
        <p:spPr>
          <a:xfrm>
            <a:off x="463556" y="1700808"/>
            <a:ext cx="8216589" cy="4896544"/>
          </a:xfrm>
          <a:prstGeom prst="rect">
            <a:avLst/>
          </a:prstGeom>
        </p:spPr>
      </p:pic>
    </p:spTree>
    <p:extLst>
      <p:ext uri="{BB962C8B-B14F-4D97-AF65-F5344CB8AC3E}">
        <p14:creationId xmlns:p14="http://schemas.microsoft.com/office/powerpoint/2010/main" val="32032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561"/>
                    </p:tgtEl>
                  </p:cond>
                </p:stCondLst>
                <p:endSync evt="end" delay="0">
                  <p:rtn val="all"/>
                </p:endSync>
                <p:childTnLst>
                  <p:par>
                    <p:cTn id="9" fill="hold">
                      <p:stCondLst>
                        <p:cond delay="0"/>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2.5E-6 -2.18316E-6 L -0.88004 -0.00231 " pathEditMode="relative" rAng="0" ptsTypes="AA">
                                      <p:cBhvr>
                                        <p:cTn id="12" dur="2000" fill="hold"/>
                                        <p:tgtEl>
                                          <p:spTgt spid="561"/>
                                        </p:tgtEl>
                                        <p:attrNameLst>
                                          <p:attrName>ppt_x</p:attrName>
                                          <p:attrName>ppt_y</p:attrName>
                                        </p:attrNameLst>
                                      </p:cBhvr>
                                      <p:rCtr x="-44010" y="-11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88004 -0.00232 L 0.00191 -0.00232 " pathEditMode="relative" rAng="0" ptsTypes="AA">
                                      <p:cBhvr>
                                        <p:cTn id="16" dur="2000" fill="hold"/>
                                        <p:tgtEl>
                                          <p:spTgt spid="561"/>
                                        </p:tgtEl>
                                        <p:attrNameLst>
                                          <p:attrName>ppt_x</p:attrName>
                                          <p:attrName>ppt_y</p:attrName>
                                        </p:attrNameLst>
                                      </p:cBhvr>
                                      <p:rCtr x="44097" y="0"/>
                                    </p:animMotion>
                                  </p:childTnLst>
                                </p:cTn>
                              </p:par>
                            </p:childTnLst>
                          </p:cTn>
                        </p:par>
                      </p:childTnLst>
                    </p:cTn>
                  </p:par>
                </p:childTnLst>
              </p:cTn>
              <p:nextCondLst>
                <p:cond evt="onClick" delay="0">
                  <p:tgtEl>
                    <p:spTgt spid="561"/>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E" sz="3700" dirty="0" smtClean="0"/>
              <a:t>Alternative approach using p values</a:t>
            </a:r>
            <a:endParaRPr lang="en-IE" sz="3700" dirty="0"/>
          </a:p>
        </p:txBody>
      </p:sp>
      <p:sp>
        <p:nvSpPr>
          <p:cNvPr id="3" name="Content Placeholder 2"/>
          <p:cNvSpPr>
            <a:spLocks noGrp="1"/>
          </p:cNvSpPr>
          <p:nvPr>
            <p:ph idx="1"/>
          </p:nvPr>
        </p:nvSpPr>
        <p:spPr/>
        <p:txBody>
          <a:bodyPr/>
          <a:lstStyle/>
          <a:p>
            <a:endParaRPr lang="en-I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00" y="1762918"/>
            <a:ext cx="8064000" cy="95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60" y="2811138"/>
            <a:ext cx="8114080" cy="148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7258"/>
          <a:stretch/>
        </p:blipFill>
        <p:spPr bwMode="auto">
          <a:xfrm>
            <a:off x="504000" y="4365104"/>
            <a:ext cx="8136000" cy="2074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28090" y="2544885"/>
              <a:ext cx="662040" cy="43920"/>
            </p14:xfrm>
          </p:contentPart>
        </mc:Choice>
        <mc:Fallback xmlns="">
          <p:pic>
            <p:nvPicPr>
              <p:cNvPr id="7" name="Ink 6"/>
              <p:cNvPicPr/>
              <p:nvPr/>
            </p:nvPicPr>
            <p:blipFill>
              <a:blip r:embed="rId6"/>
              <a:stretch>
                <a:fillRect/>
              </a:stretch>
            </p:blipFill>
            <p:spPr>
              <a:xfrm>
                <a:off x="2014770" y="2488725"/>
                <a:ext cx="701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2065170" y="2494125"/>
              <a:ext cx="581400" cy="27720"/>
            </p14:xfrm>
          </p:contentPart>
        </mc:Choice>
        <mc:Fallback xmlns="">
          <p:pic>
            <p:nvPicPr>
              <p:cNvPr id="8" name="Ink 7"/>
              <p:cNvPicPr/>
              <p:nvPr/>
            </p:nvPicPr>
            <p:blipFill>
              <a:blip r:embed="rId8"/>
              <a:stretch>
                <a:fillRect/>
              </a:stretch>
            </p:blipFill>
            <p:spPr>
              <a:xfrm>
                <a:off x="2044290" y="2443365"/>
                <a:ext cx="630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079210" y="2581965"/>
              <a:ext cx="569520" cy="18000"/>
            </p14:xfrm>
          </p:contentPart>
        </mc:Choice>
        <mc:Fallback xmlns="">
          <p:pic>
            <p:nvPicPr>
              <p:cNvPr id="9" name="Ink 8"/>
              <p:cNvPicPr/>
              <p:nvPr/>
            </p:nvPicPr>
            <p:blipFill>
              <a:blip r:embed="rId10"/>
              <a:stretch>
                <a:fillRect/>
              </a:stretch>
            </p:blipFill>
            <p:spPr>
              <a:xfrm>
                <a:off x="2065530" y="2517165"/>
                <a:ext cx="614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399410" y="2548485"/>
              <a:ext cx="591480" cy="41760"/>
            </p14:xfrm>
          </p:contentPart>
        </mc:Choice>
        <mc:Fallback xmlns="">
          <p:pic>
            <p:nvPicPr>
              <p:cNvPr id="10" name="Ink 9"/>
              <p:cNvPicPr/>
              <p:nvPr/>
            </p:nvPicPr>
            <p:blipFill>
              <a:blip r:embed="rId12"/>
              <a:stretch>
                <a:fillRect/>
              </a:stretch>
            </p:blipFill>
            <p:spPr>
              <a:xfrm>
                <a:off x="4374210" y="2471805"/>
                <a:ext cx="660960" cy="194760"/>
              </a:xfrm>
              <a:prstGeom prst="rect">
                <a:avLst/>
              </a:prstGeom>
            </p:spPr>
          </p:pic>
        </mc:Fallback>
      </mc:AlternateContent>
      <p:grpSp>
        <p:nvGrpSpPr>
          <p:cNvPr id="22" name="Group 21"/>
          <p:cNvGrpSpPr/>
          <p:nvPr/>
        </p:nvGrpSpPr>
        <p:grpSpPr>
          <a:xfrm>
            <a:off x="8676456" y="1600080"/>
            <a:ext cx="7135044" cy="4552950"/>
            <a:chOff x="8676456" y="1600080"/>
            <a:chExt cx="7135044" cy="455295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1600080"/>
              <a:ext cx="66675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ounded Rectangle 24"/>
            <p:cNvSpPr/>
            <p:nvPr/>
          </p:nvSpPr>
          <p:spPr>
            <a:xfrm rot="16200000">
              <a:off x="8116225" y="2160312"/>
              <a:ext cx="1603620" cy="4831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t>The syllabus</a:t>
              </a:r>
              <a:endParaRPr lang="en-IE" dirty="0"/>
            </a:p>
          </p:txBody>
        </p:sp>
      </p:grpSp>
      <p:pic>
        <p:nvPicPr>
          <p:cNvPr id="4" name="Picture 3"/>
          <p:cNvPicPr>
            <a:picLocks noChangeAspect="1"/>
          </p:cNvPicPr>
          <p:nvPr/>
        </p:nvPicPr>
        <p:blipFill>
          <a:blip r:embed="rId2"/>
          <a:stretch>
            <a:fillRect/>
          </a:stretch>
        </p:blipFill>
        <p:spPr>
          <a:xfrm>
            <a:off x="514958" y="4365104"/>
            <a:ext cx="8064000" cy="2078031"/>
          </a:xfrm>
          <a:prstGeom prst="rect">
            <a:avLst/>
          </a:prstGeom>
        </p:spPr>
      </p:pic>
    </p:spTree>
    <p:extLst>
      <p:ext uri="{BB962C8B-B14F-4D97-AF65-F5344CB8AC3E}">
        <p14:creationId xmlns:p14="http://schemas.microsoft.com/office/powerpoint/2010/main" val="226802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2.5E-6 -2.18316E-6 L -0.88004 -0.00231 " pathEditMode="relative" rAng="0" ptsTypes="AA">
                                      <p:cBhvr>
                                        <p:cTn id="12" dur="2000" fill="hold"/>
                                        <p:tgtEl>
                                          <p:spTgt spid="22"/>
                                        </p:tgtEl>
                                        <p:attrNameLst>
                                          <p:attrName>ppt_x</p:attrName>
                                          <p:attrName>ppt_y</p:attrName>
                                        </p:attrNameLst>
                                      </p:cBhvr>
                                      <p:rCtr x="-44010" y="-11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88004 -0.00232 L 0.00191 -0.00232 " pathEditMode="relative" rAng="0" ptsTypes="AA">
                                      <p:cBhvr>
                                        <p:cTn id="16" dur="2000" fill="hold"/>
                                        <p:tgtEl>
                                          <p:spTgt spid="22"/>
                                        </p:tgtEl>
                                        <p:attrNameLst>
                                          <p:attrName>ppt_x</p:attrName>
                                          <p:attrName>ppt_y</p:attrName>
                                        </p:attrNameLst>
                                      </p:cBhvr>
                                      <p:rCtr x="44097" y="0"/>
                                    </p:animMotion>
                                  </p:childTnLst>
                                </p:cTn>
                              </p:par>
                            </p:childTnLst>
                          </p:cTn>
                        </p:par>
                      </p:childTnLst>
                    </p:cTn>
                  </p:par>
                </p:childTnLst>
              </p:cTn>
              <p:nextCondLst>
                <p:cond evt="onClick" delay="0">
                  <p:tgtEl>
                    <p:spTgt spid="2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3700" dirty="0"/>
              <a:t>Alternative approach using p values</a:t>
            </a:r>
          </a:p>
        </p:txBody>
      </p:sp>
      <p:sp>
        <p:nvSpPr>
          <p:cNvPr id="3" name="Content Placeholder 2"/>
          <p:cNvSpPr>
            <a:spLocks noGrp="1"/>
          </p:cNvSpPr>
          <p:nvPr>
            <p:ph idx="1"/>
          </p:nvPr>
        </p:nvSpPr>
        <p:spPr/>
        <p:txBody>
          <a:bodyPr/>
          <a:lstStyle/>
          <a:p>
            <a:endParaRPr lang="en-IE" dirty="0"/>
          </a:p>
        </p:txBody>
      </p:sp>
      <p:grpSp>
        <p:nvGrpSpPr>
          <p:cNvPr id="15" name="Group 14"/>
          <p:cNvGrpSpPr/>
          <p:nvPr/>
        </p:nvGrpSpPr>
        <p:grpSpPr>
          <a:xfrm>
            <a:off x="8676456" y="1600080"/>
            <a:ext cx="7135044" cy="4552950"/>
            <a:chOff x="8676456" y="1600080"/>
            <a:chExt cx="7135044" cy="455295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600080"/>
              <a:ext cx="6667500"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ounded Rectangle 16"/>
            <p:cNvSpPr/>
            <p:nvPr/>
          </p:nvSpPr>
          <p:spPr>
            <a:xfrm rot="16200000">
              <a:off x="8116225" y="2160312"/>
              <a:ext cx="1603620" cy="4831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E" dirty="0" smtClean="0"/>
                <a:t>The syllabus</a:t>
              </a:r>
              <a:endParaRPr lang="en-IE" dirty="0"/>
            </a:p>
          </p:txBody>
        </p:sp>
      </p:grpSp>
      <p:pic>
        <p:nvPicPr>
          <p:cNvPr id="5" name="Picture 4"/>
          <p:cNvPicPr>
            <a:picLocks noChangeAspect="1"/>
          </p:cNvPicPr>
          <p:nvPr/>
        </p:nvPicPr>
        <p:blipFill>
          <a:blip r:embed="rId3"/>
          <a:stretch>
            <a:fillRect/>
          </a:stretch>
        </p:blipFill>
        <p:spPr>
          <a:xfrm>
            <a:off x="457200" y="1600079"/>
            <a:ext cx="8219256" cy="4909421"/>
          </a:xfrm>
          <a:prstGeom prst="rect">
            <a:avLst/>
          </a:prstGeom>
        </p:spPr>
      </p:pic>
      <mc:AlternateContent xmlns:mc="http://schemas.openxmlformats.org/markup-compatibility/2006" xmlns:a14="http://schemas.microsoft.com/office/drawing/2010/main">
        <mc:Choice Requires="a14">
          <p:sp>
            <p:nvSpPr>
              <p:cNvPr id="207" name="Rectangle 206"/>
              <p:cNvSpPr/>
              <p:nvPr/>
            </p:nvSpPr>
            <p:spPr>
              <a:xfrm>
                <a:off x="539552" y="2276872"/>
                <a:ext cx="2046240" cy="809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solidFill>
                      <a:srgbClr val="FFFF00"/>
                    </a:solidFill>
                  </a:rPr>
                  <a:t>Use </a:t>
                </a:r>
                <a14:m>
                  <m:oMath xmlns:m="http://schemas.openxmlformats.org/officeDocument/2006/math">
                    <m:r>
                      <a:rPr lang="en-IE" b="0" i="1" smtClean="0">
                        <a:solidFill>
                          <a:srgbClr val="FFFF00"/>
                        </a:solidFill>
                        <a:latin typeface="Cambria Math"/>
                      </a:rPr>
                      <m:t>𝑝</m:t>
                    </m:r>
                  </m:oMath>
                </a14:m>
                <a:r>
                  <a:rPr lang="en-IE" dirty="0" smtClean="0">
                    <a:solidFill>
                      <a:srgbClr val="FFFF00"/>
                    </a:solidFill>
                  </a:rPr>
                  <a:t> if known. Otherwise use </a:t>
                </a:r>
                <a14:m>
                  <m:oMath xmlns:m="http://schemas.openxmlformats.org/officeDocument/2006/math">
                    <m:acc>
                      <m:accPr>
                        <m:chr m:val="̂"/>
                        <m:ctrlPr>
                          <a:rPr lang="en-IE" i="1" smtClean="0">
                            <a:solidFill>
                              <a:srgbClr val="FFFF00"/>
                            </a:solidFill>
                            <a:latin typeface="Cambria Math" panose="02040503050406030204" pitchFamily="18" charset="0"/>
                          </a:rPr>
                        </m:ctrlPr>
                      </m:accPr>
                      <m:e>
                        <m:r>
                          <a:rPr lang="en-IE" b="0" i="1" smtClean="0">
                            <a:solidFill>
                              <a:srgbClr val="FFFF00"/>
                            </a:solidFill>
                            <a:latin typeface="Cambria Math"/>
                          </a:rPr>
                          <m:t>𝑝</m:t>
                        </m:r>
                      </m:e>
                    </m:acc>
                  </m:oMath>
                </a14:m>
                <a:r>
                  <a:rPr lang="en-IE" dirty="0" smtClean="0">
                    <a:solidFill>
                      <a:srgbClr val="FFFF00"/>
                    </a:solidFill>
                  </a:rPr>
                  <a:t>.</a:t>
                </a:r>
                <a:endParaRPr lang="en-IE" dirty="0">
                  <a:solidFill>
                    <a:srgbClr val="FFFF00"/>
                  </a:solidFill>
                </a:endParaRPr>
              </a:p>
            </p:txBody>
          </p:sp>
        </mc:Choice>
        <mc:Fallback xmlns="">
          <p:sp>
            <p:nvSpPr>
              <p:cNvPr id="207" name="Rectangle 206"/>
              <p:cNvSpPr>
                <a:spLocks noRot="1" noChangeAspect="1" noMove="1" noResize="1" noEditPoints="1" noAdjustHandles="1" noChangeArrowheads="1" noChangeShapeType="1" noTextEdit="1"/>
              </p:cNvSpPr>
              <p:nvPr/>
            </p:nvSpPr>
            <p:spPr>
              <a:xfrm>
                <a:off x="539552" y="2276872"/>
                <a:ext cx="2046240" cy="809640"/>
              </a:xfrm>
              <a:prstGeom prst="rect">
                <a:avLst/>
              </a:prstGeom>
              <a:blipFill rotWithShape="0">
                <a:blip r:embed="rId5"/>
                <a:stretch>
                  <a:fillRect r="-1770"/>
                </a:stretch>
              </a:blipFill>
            </p:spPr>
            <p:txBody>
              <a:bodyPr/>
              <a:lstStyle/>
              <a:p>
                <a:r>
                  <a:rPr lang="en-IE">
                    <a:noFill/>
                  </a:rPr>
                  <a:t> </a:t>
                </a:r>
              </a:p>
            </p:txBody>
          </p:sp>
        </mc:Fallback>
      </mc:AlternateContent>
    </p:spTree>
    <p:extLst>
      <p:ext uri="{BB962C8B-B14F-4D97-AF65-F5344CB8AC3E}">
        <p14:creationId xmlns:p14="http://schemas.microsoft.com/office/powerpoint/2010/main" val="22810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anim calcmode="lin" valueType="num">
                                      <p:cBhvr>
                                        <p:cTn id="8" dur="1000" fill="hold"/>
                                        <p:tgtEl>
                                          <p:spTgt spid="207"/>
                                        </p:tgtEl>
                                        <p:attrNameLst>
                                          <p:attrName>ppt_x</p:attrName>
                                        </p:attrNameLst>
                                      </p:cBhvr>
                                      <p:tavLst>
                                        <p:tav tm="0">
                                          <p:val>
                                            <p:strVal val="#ppt_x"/>
                                          </p:val>
                                        </p:tav>
                                        <p:tav tm="100000">
                                          <p:val>
                                            <p:strVal val="#ppt_x"/>
                                          </p:val>
                                        </p:tav>
                                      </p:tavLst>
                                    </p:anim>
                                    <p:anim calcmode="lin" valueType="num">
                                      <p:cBhvr>
                                        <p:cTn id="9" dur="1000" fill="hold"/>
                                        <p:tgtEl>
                                          <p:spTgt spid="2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2.5E-6 -2.18316E-6 L -0.88004 -0.00231 " pathEditMode="relative" rAng="0" ptsTypes="AA">
                                      <p:cBhvr>
                                        <p:cTn id="14" dur="2000" fill="hold"/>
                                        <p:tgtEl>
                                          <p:spTgt spid="15"/>
                                        </p:tgtEl>
                                        <p:attrNameLst>
                                          <p:attrName>ppt_x</p:attrName>
                                          <p:attrName>ppt_y</p:attrName>
                                        </p:attrNameLst>
                                      </p:cBhvr>
                                      <p:rCtr x="-44010" y="-116"/>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0.88004 -0.00232 L 0.00191 -0.00232 " pathEditMode="relative" rAng="0" ptsTypes="AA">
                                      <p:cBhvr>
                                        <p:cTn id="18" dur="2000" fill="hold"/>
                                        <p:tgtEl>
                                          <p:spTgt spid="15"/>
                                        </p:tgtEl>
                                        <p:attrNameLst>
                                          <p:attrName>ppt_x</p:attrName>
                                          <p:attrName>ppt_y</p:attrName>
                                        </p:attrNameLst>
                                      </p:cBhvr>
                                      <p:rCtr x="44097" y="0"/>
                                    </p:animMotion>
                                  </p:childTnLst>
                                </p:cTn>
                              </p:par>
                            </p:childTnLst>
                          </p:cTn>
                        </p:par>
                      </p:childTnLst>
                    </p:cTn>
                  </p:par>
                </p:childTnLst>
              </p:cTn>
              <p:nextCondLst>
                <p:cond evt="onClick" delay="0">
                  <p:tgtEl>
                    <p:spTgt spid="15"/>
                  </p:tgtEl>
                </p:cond>
              </p:nextCondLst>
            </p:seq>
          </p:childTnLst>
        </p:cTn>
      </p:par>
    </p:tnLst>
    <p:bldLst>
      <p:bldP spid="20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Assessing student understanding</a:t>
            </a:r>
          </a:p>
        </p:txBody>
      </p:sp>
      <p:sp>
        <p:nvSpPr>
          <p:cNvPr id="3" name="Content Placeholder 2"/>
          <p:cNvSpPr>
            <a:spLocks noGrp="1"/>
          </p:cNvSpPr>
          <p:nvPr>
            <p:ph idx="1"/>
          </p:nvPr>
        </p:nvSpPr>
        <p:spPr>
          <a:xfrm>
            <a:off x="457200" y="1600200"/>
            <a:ext cx="8229600" cy="4997152"/>
          </a:xfrm>
        </p:spPr>
        <p:txBody>
          <a:bodyPr/>
          <a:lstStyle/>
          <a:p>
            <a:endParaRPr lang="en-IE"/>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74" y="1643885"/>
            <a:ext cx="8080652" cy="4890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rotWithShape="1">
          <a:blip r:embed="rId2"/>
          <a:srcRect t="21296"/>
          <a:stretch/>
        </p:blipFill>
        <p:spPr>
          <a:xfrm>
            <a:off x="539552" y="2708920"/>
            <a:ext cx="8138013" cy="3825539"/>
          </a:xfrm>
          <a:prstGeom prst="rect">
            <a:avLst/>
          </a:prstGeom>
        </p:spPr>
      </p:pic>
      <mc:AlternateContent xmlns:mc="http://schemas.openxmlformats.org/markup-compatibility/2006" xmlns:a14="http://schemas.microsoft.com/office/drawing/2010/main">
        <mc:Choice Requires="a14">
          <p:sp>
            <p:nvSpPr>
              <p:cNvPr id="44" name="Rectangle 43"/>
              <p:cNvSpPr/>
              <p:nvPr/>
            </p:nvSpPr>
            <p:spPr>
              <a:xfrm>
                <a:off x="621841" y="1716891"/>
                <a:ext cx="3969955" cy="807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solidFill>
                      <a:srgbClr val="FFFF00"/>
                    </a:solidFill>
                  </a:rPr>
                  <a:t>Use </a:t>
                </a:r>
                <a14:m>
                  <m:oMath xmlns:m="http://schemas.openxmlformats.org/officeDocument/2006/math">
                    <m:r>
                      <a:rPr lang="en-IE" i="1" smtClean="0">
                        <a:solidFill>
                          <a:srgbClr val="FFFF00"/>
                        </a:solidFill>
                        <a:latin typeface="Cambria Math"/>
                        <a:ea typeface="Cambria Math"/>
                      </a:rPr>
                      <m:t>𝜎</m:t>
                    </m:r>
                  </m:oMath>
                </a14:m>
                <a:r>
                  <a:rPr lang="en-IE" dirty="0" smtClean="0">
                    <a:solidFill>
                      <a:srgbClr val="FFFF00"/>
                    </a:solidFill>
                  </a:rPr>
                  <a:t> if known. Otherwise use s.</a:t>
                </a:r>
                <a:endParaRPr lang="en-IE" dirty="0">
                  <a:solidFill>
                    <a:srgbClr val="FFFF00"/>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621841" y="1716891"/>
                <a:ext cx="3969955" cy="807961"/>
              </a:xfrm>
              <a:prstGeom prst="rect">
                <a:avLst/>
              </a:prstGeom>
              <a:blipFill rotWithShape="0">
                <a:blip r:embed="rId4"/>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222479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Assessing student understanding</a:t>
            </a:r>
          </a:p>
        </p:txBody>
      </p:sp>
      <p:sp>
        <p:nvSpPr>
          <p:cNvPr id="3" name="Content Placeholder 2"/>
          <p:cNvSpPr>
            <a:spLocks noGrp="1"/>
          </p:cNvSpPr>
          <p:nvPr>
            <p:ph idx="1"/>
          </p:nvPr>
        </p:nvSpPr>
        <p:spPr/>
        <p:txBody>
          <a:bodyPr/>
          <a:lstStyle/>
          <a:p>
            <a:endParaRPr lang="en-IE"/>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0" y="1628800"/>
            <a:ext cx="8100000" cy="4386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3224" b="3682"/>
          <a:stretch/>
        </p:blipFill>
        <p:spPr bwMode="auto">
          <a:xfrm>
            <a:off x="522000" y="5976000"/>
            <a:ext cx="8100000" cy="57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0" y="1628800"/>
            <a:ext cx="8100000" cy="4386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hidden="1"/>
          <p:cNvPicPr>
            <a:picLocks noChangeAspect="1" noChangeArrowheads="1"/>
          </p:cNvPicPr>
          <p:nvPr/>
        </p:nvPicPr>
        <p:blipFill rotWithShape="1">
          <a:blip r:embed="rId2">
            <a:extLst>
              <a:ext uri="{28A0092B-C50C-407E-A947-70E740481C1C}">
                <a14:useLocalDpi xmlns:a14="http://schemas.microsoft.com/office/drawing/2010/main" val="0"/>
              </a:ext>
            </a:extLst>
          </a:blip>
          <a:srcRect t="83224" b="3682"/>
          <a:stretch/>
        </p:blipFill>
        <p:spPr bwMode="auto">
          <a:xfrm>
            <a:off x="522000" y="5976000"/>
            <a:ext cx="8100000" cy="57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2"/>
          <a:stretch>
            <a:fillRect/>
          </a:stretch>
        </p:blipFill>
        <p:spPr>
          <a:xfrm>
            <a:off x="971600" y="3548496"/>
            <a:ext cx="7680517" cy="3034828"/>
          </a:xfrm>
          <a:prstGeom prst="rect">
            <a:avLst/>
          </a:prstGeom>
        </p:spPr>
      </p:pic>
    </p:spTree>
    <p:extLst>
      <p:ext uri="{BB962C8B-B14F-4D97-AF65-F5344CB8AC3E}">
        <p14:creationId xmlns:p14="http://schemas.microsoft.com/office/powerpoint/2010/main" val="163817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Assessing student understanding</a:t>
            </a:r>
          </a:p>
        </p:txBody>
      </p:sp>
      <p:sp>
        <p:nvSpPr>
          <p:cNvPr id="3" name="Content Placeholder 2"/>
          <p:cNvSpPr>
            <a:spLocks noGrp="1"/>
          </p:cNvSpPr>
          <p:nvPr>
            <p:ph idx="1"/>
          </p:nvPr>
        </p:nvSpPr>
        <p:spPr/>
        <p:txBody>
          <a:bodyPr/>
          <a:lstStyle/>
          <a:p>
            <a:endParaRPr lang="en-IE"/>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0" y="1700808"/>
            <a:ext cx="8100000" cy="2766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6349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Assessing student understanding</a:t>
            </a:r>
          </a:p>
        </p:txBody>
      </p:sp>
      <p:sp>
        <p:nvSpPr>
          <p:cNvPr id="3" name="Content Placeholder 2"/>
          <p:cNvSpPr>
            <a:spLocks noGrp="1"/>
          </p:cNvSpPr>
          <p:nvPr>
            <p:ph idx="1"/>
          </p:nvPr>
        </p:nvSpPr>
        <p:spPr>
          <a:xfrm>
            <a:off x="457200" y="1600200"/>
            <a:ext cx="8229600" cy="4997152"/>
          </a:xfrm>
        </p:spPr>
        <p:txBody>
          <a:bodyPr/>
          <a:lstStyle/>
          <a:p>
            <a:endParaRPr lang="en-IE" dirty="0"/>
          </a:p>
        </p:txBody>
      </p:sp>
      <p:pic>
        <p:nvPicPr>
          <p:cNvPr id="4" name="Picture 3"/>
          <p:cNvPicPr>
            <a:picLocks noChangeAspect="1"/>
          </p:cNvPicPr>
          <p:nvPr/>
        </p:nvPicPr>
        <p:blipFill>
          <a:blip r:embed="rId2"/>
          <a:stretch>
            <a:fillRect/>
          </a:stretch>
        </p:blipFill>
        <p:spPr>
          <a:xfrm>
            <a:off x="539552" y="1744216"/>
            <a:ext cx="8095190" cy="4853136"/>
          </a:xfrm>
          <a:prstGeom prst="rect">
            <a:avLst/>
          </a:prstGeom>
        </p:spPr>
      </p:pic>
    </p:spTree>
    <p:extLst>
      <p:ext uri="{BB962C8B-B14F-4D97-AF65-F5344CB8AC3E}">
        <p14:creationId xmlns:p14="http://schemas.microsoft.com/office/powerpoint/2010/main" val="33681900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Summary</a:t>
            </a:r>
            <a:endParaRPr lang="en-IE" dirty="0"/>
          </a:p>
        </p:txBody>
      </p:sp>
      <p:sp>
        <p:nvSpPr>
          <p:cNvPr id="3" name="Content Placeholder 2"/>
          <p:cNvSpPr>
            <a:spLocks noGrp="1"/>
          </p:cNvSpPr>
          <p:nvPr>
            <p:ph idx="1"/>
          </p:nvPr>
        </p:nvSpPr>
        <p:spPr/>
        <p:txBody>
          <a:bodyPr/>
          <a:lstStyle/>
          <a:p>
            <a:r>
              <a:rPr lang="en-IE" dirty="0" smtClean="0"/>
              <a:t>Hypothesis testing is built on a good understanding of</a:t>
            </a:r>
          </a:p>
          <a:p>
            <a:pPr lvl="1"/>
            <a:r>
              <a:rPr lang="en-IE" dirty="0" smtClean="0"/>
              <a:t>z-scores</a:t>
            </a:r>
          </a:p>
          <a:p>
            <a:pPr lvl="1"/>
            <a:r>
              <a:rPr lang="en-IE" dirty="0" smtClean="0"/>
              <a:t>the distribution of the sample statistic</a:t>
            </a:r>
            <a:endParaRPr lang="en-IE" dirty="0"/>
          </a:p>
        </p:txBody>
      </p:sp>
    </p:spTree>
    <p:extLst>
      <p:ext uri="{BB962C8B-B14F-4D97-AF65-F5344CB8AC3E}">
        <p14:creationId xmlns:p14="http://schemas.microsoft.com/office/powerpoint/2010/main" val="3425258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pic>
        <p:nvPicPr>
          <p:cNvPr id="2050" name="Picture 2" descr="Teacher at SMART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86304" cy="648072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784" y="2500511"/>
            <a:ext cx="50768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Multiply 5"/>
          <p:cNvSpPr/>
          <p:nvPr/>
        </p:nvSpPr>
        <p:spPr>
          <a:xfrm>
            <a:off x="4139952"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0" name="Multiply 9"/>
          <p:cNvSpPr/>
          <p:nvPr/>
        </p:nvSpPr>
        <p:spPr>
          <a:xfrm>
            <a:off x="4427984"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1" name="Multiply 10"/>
          <p:cNvSpPr/>
          <p:nvPr/>
        </p:nvSpPr>
        <p:spPr>
          <a:xfrm>
            <a:off x="3635896"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2" name="Multiply 11"/>
          <p:cNvSpPr/>
          <p:nvPr/>
        </p:nvSpPr>
        <p:spPr>
          <a:xfrm>
            <a:off x="3923928"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3" name="Multiply 12"/>
          <p:cNvSpPr/>
          <p:nvPr/>
        </p:nvSpPr>
        <p:spPr>
          <a:xfrm>
            <a:off x="4716016"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4" name="Multiply 13"/>
          <p:cNvSpPr/>
          <p:nvPr/>
        </p:nvSpPr>
        <p:spPr>
          <a:xfrm>
            <a:off x="3131840"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5" name="Multiply 14"/>
          <p:cNvSpPr/>
          <p:nvPr/>
        </p:nvSpPr>
        <p:spPr>
          <a:xfrm>
            <a:off x="4283968" y="2444168"/>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6" name="Flowchart: Connector 15"/>
          <p:cNvSpPr/>
          <p:nvPr/>
        </p:nvSpPr>
        <p:spPr>
          <a:xfrm>
            <a:off x="4319992" y="2528900"/>
            <a:ext cx="180000" cy="180020"/>
          </a:xfrm>
          <a:prstGeom prst="flowChartConnector">
            <a:avLst/>
          </a:prstGeom>
          <a:solidFill>
            <a:srgbClr val="FF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10912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5" grpId="0" animBg="1"/>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Levels of significance</a:t>
            </a:r>
          </a:p>
        </p:txBody>
      </p:sp>
      <p:sp>
        <p:nvSpPr>
          <p:cNvPr id="37891" name="Rectangle 3"/>
          <p:cNvSpPr>
            <a:spLocks noGrp="1" noChangeArrowheads="1"/>
          </p:cNvSpPr>
          <p:nvPr>
            <p:ph type="body" idx="1"/>
          </p:nvPr>
        </p:nvSpPr>
        <p:spPr/>
        <p:txBody>
          <a:bodyPr/>
          <a:lstStyle/>
          <a:p>
            <a:pPr eaLnBrk="1" hangingPunct="1"/>
            <a:r>
              <a:rPr lang="en-US" altLang="en-US" smtClean="0"/>
              <a:t>The level of significance is the predetermined level at which a null hypothesis is not supported. The most common level is </a:t>
            </a:r>
            <a:r>
              <a:rPr lang="en-US" altLang="en-US" i="1" smtClean="0"/>
              <a:t>p</a:t>
            </a:r>
            <a:r>
              <a:rPr lang="en-US" altLang="en-US" smtClean="0"/>
              <a:t> &lt; .05</a:t>
            </a:r>
          </a:p>
          <a:p>
            <a:pPr lvl="1" eaLnBrk="1" hangingPunct="1"/>
            <a:r>
              <a:rPr lang="en-US" altLang="en-US" smtClean="0"/>
              <a:t>P =probability</a:t>
            </a:r>
          </a:p>
          <a:p>
            <a:pPr lvl="1" eaLnBrk="1" hangingPunct="1"/>
            <a:r>
              <a:rPr lang="en-US" altLang="en-US" smtClean="0"/>
              <a:t>&lt; = less than (&gt; = more than)</a:t>
            </a:r>
          </a:p>
          <a:p>
            <a:pPr eaLnBrk="1" hangingPunct="1"/>
            <a:endParaRPr lang="en-US" altLang="en-US" smtClean="0"/>
          </a:p>
        </p:txBody>
      </p:sp>
    </p:spTree>
    <p:extLst>
      <p:ext uri="{BB962C8B-B14F-4D97-AF65-F5344CB8AC3E}">
        <p14:creationId xmlns:p14="http://schemas.microsoft.com/office/powerpoint/2010/main" val="17973551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mtClean="0"/>
              <a:t>Error Type</a:t>
            </a:r>
          </a:p>
        </p:txBody>
      </p:sp>
      <p:sp>
        <p:nvSpPr>
          <p:cNvPr id="38915" name="Rectangle 3"/>
          <p:cNvSpPr>
            <a:spLocks noGrp="1" noChangeArrowheads="1"/>
          </p:cNvSpPr>
          <p:nvPr>
            <p:ph type="body" sz="half" idx="1"/>
          </p:nvPr>
        </p:nvSpPr>
        <p:spPr/>
        <p:txBody>
          <a:bodyPr/>
          <a:lstStyle/>
          <a:p>
            <a:pPr eaLnBrk="1" hangingPunct="1"/>
            <a:r>
              <a:rPr lang="en-US" altLang="en-US" smtClean="0"/>
              <a:t>Type I error</a:t>
            </a:r>
          </a:p>
          <a:p>
            <a:pPr lvl="1" eaLnBrk="1" hangingPunct="1"/>
            <a:r>
              <a:rPr lang="en-US" altLang="en-US" smtClean="0"/>
              <a:t>Reject the null hypothesis when it is really true</a:t>
            </a:r>
          </a:p>
        </p:txBody>
      </p:sp>
      <p:sp>
        <p:nvSpPr>
          <p:cNvPr id="38916" name="Rectangle 4"/>
          <p:cNvSpPr>
            <a:spLocks noGrp="1" noChangeArrowheads="1"/>
          </p:cNvSpPr>
          <p:nvPr>
            <p:ph type="body" sz="half" idx="2"/>
          </p:nvPr>
        </p:nvSpPr>
        <p:spPr/>
        <p:txBody>
          <a:bodyPr/>
          <a:lstStyle/>
          <a:p>
            <a:pPr eaLnBrk="1" hangingPunct="1"/>
            <a:r>
              <a:rPr lang="en-US" altLang="en-US" smtClean="0"/>
              <a:t>Type II error</a:t>
            </a:r>
          </a:p>
          <a:p>
            <a:pPr lvl="1" eaLnBrk="1" hangingPunct="1"/>
            <a:r>
              <a:rPr lang="en-US" altLang="en-US" smtClean="0"/>
              <a:t>Fail to reject the null hypothesis when it is really false</a:t>
            </a:r>
          </a:p>
        </p:txBody>
      </p:sp>
    </p:spTree>
    <p:extLst>
      <p:ext uri="{BB962C8B-B14F-4D97-AF65-F5344CB8AC3E}">
        <p14:creationId xmlns:p14="http://schemas.microsoft.com/office/powerpoint/2010/main" val="41367187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Probability</a:t>
            </a:r>
          </a:p>
        </p:txBody>
      </p:sp>
      <p:sp>
        <p:nvSpPr>
          <p:cNvPr id="39939" name="Rectangle 3"/>
          <p:cNvSpPr>
            <a:spLocks noGrp="1" noChangeArrowheads="1"/>
          </p:cNvSpPr>
          <p:nvPr>
            <p:ph type="body" idx="1"/>
          </p:nvPr>
        </p:nvSpPr>
        <p:spPr/>
        <p:txBody>
          <a:bodyPr/>
          <a:lstStyle/>
          <a:p>
            <a:pPr eaLnBrk="1" hangingPunct="1"/>
            <a:r>
              <a:rPr lang="en-US" altLang="en-US" smtClean="0"/>
              <a:t>By using inferential statistics to make decisions, we can report the probability that we have made a Type I error (indicated by the </a:t>
            </a:r>
            <a:r>
              <a:rPr lang="en-US" altLang="en-US" i="1" smtClean="0"/>
              <a:t>p</a:t>
            </a:r>
            <a:r>
              <a:rPr lang="en-US" altLang="en-US" smtClean="0"/>
              <a:t> value we report)</a:t>
            </a:r>
          </a:p>
          <a:p>
            <a:pPr eaLnBrk="1" hangingPunct="1"/>
            <a:r>
              <a:rPr lang="en-US" altLang="en-US" smtClean="0"/>
              <a:t>By reporting the p value, we alert readers to the odds that we were incorrect when we decided to reject the null hypothesis</a:t>
            </a:r>
          </a:p>
        </p:txBody>
      </p:sp>
    </p:spTree>
    <p:extLst>
      <p:ext uri="{BB962C8B-B14F-4D97-AF65-F5344CB8AC3E}">
        <p14:creationId xmlns:p14="http://schemas.microsoft.com/office/powerpoint/2010/main" val="4928172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mtClean="0">
                <a:solidFill>
                  <a:srgbClr val="800000"/>
                </a:solidFill>
              </a:rPr>
              <a:t>Particular Tests</a:t>
            </a:r>
          </a:p>
        </p:txBody>
      </p:sp>
      <p:sp>
        <p:nvSpPr>
          <p:cNvPr id="40963" name="Rectangle 3"/>
          <p:cNvSpPr>
            <a:spLocks noGrp="1" noChangeArrowheads="1"/>
          </p:cNvSpPr>
          <p:nvPr>
            <p:ph type="body" idx="1"/>
          </p:nvPr>
        </p:nvSpPr>
        <p:spPr/>
        <p:txBody>
          <a:bodyPr/>
          <a:lstStyle/>
          <a:p>
            <a:pPr eaLnBrk="1" hangingPunct="1">
              <a:lnSpc>
                <a:spcPct val="90000"/>
              </a:lnSpc>
            </a:pPr>
            <a:r>
              <a:rPr lang="en-US" altLang="en-US" smtClean="0"/>
              <a:t>Chi-square test of independence: two variables (nominal and nominal, nominal and ordinal, or ordinal and ordinal)</a:t>
            </a:r>
          </a:p>
          <a:p>
            <a:pPr lvl="1" eaLnBrk="1" hangingPunct="1">
              <a:lnSpc>
                <a:spcPct val="90000"/>
              </a:lnSpc>
            </a:pPr>
            <a:r>
              <a:rPr lang="en-US" altLang="en-US" smtClean="0"/>
              <a:t>Affected by number of cells, number of cases</a:t>
            </a:r>
          </a:p>
          <a:p>
            <a:pPr lvl="1" eaLnBrk="1" hangingPunct="1">
              <a:lnSpc>
                <a:spcPct val="90000"/>
              </a:lnSpc>
            </a:pPr>
            <a:r>
              <a:rPr lang="en-US" altLang="en-US" smtClean="0"/>
              <a:t>2-tailed distribution= null hypothesis</a:t>
            </a:r>
          </a:p>
          <a:p>
            <a:pPr lvl="1" eaLnBrk="1" hangingPunct="1">
              <a:lnSpc>
                <a:spcPct val="90000"/>
              </a:lnSpc>
            </a:pPr>
            <a:r>
              <a:rPr lang="en-US" altLang="en-US" smtClean="0"/>
              <a:t>1-tailed distribution= directional hypothesis</a:t>
            </a:r>
          </a:p>
          <a:p>
            <a:pPr lvl="1" eaLnBrk="1" hangingPunct="1">
              <a:lnSpc>
                <a:spcPct val="90000"/>
              </a:lnSpc>
            </a:pPr>
            <a:r>
              <a:rPr lang="en-US" altLang="en-US" smtClean="0"/>
              <a:t>Cramer’s V, Phi</a:t>
            </a:r>
          </a:p>
          <a:p>
            <a:pPr lvl="4" eaLnBrk="1" hangingPunct="1">
              <a:lnSpc>
                <a:spcPct val="90000"/>
              </a:lnSpc>
            </a:pPr>
            <a:r>
              <a:rPr lang="en-US" altLang="en-US" b="1" smtClean="0"/>
              <a:t>example</a:t>
            </a:r>
          </a:p>
        </p:txBody>
      </p:sp>
    </p:spTree>
    <p:extLst>
      <p:ext uri="{BB962C8B-B14F-4D97-AF65-F5344CB8AC3E}">
        <p14:creationId xmlns:p14="http://schemas.microsoft.com/office/powerpoint/2010/main" val="21702633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solidFill>
                  <a:srgbClr val="800000"/>
                </a:solidFill>
              </a:rPr>
              <a:t>Inferential Statistics (2)</a:t>
            </a:r>
          </a:p>
        </p:txBody>
      </p:sp>
      <p:sp>
        <p:nvSpPr>
          <p:cNvPr id="41987" name="Rectangle 3"/>
          <p:cNvSpPr>
            <a:spLocks noGrp="1" noChangeArrowheads="1"/>
          </p:cNvSpPr>
          <p:nvPr>
            <p:ph type="body" idx="1"/>
          </p:nvPr>
        </p:nvSpPr>
        <p:spPr/>
        <p:txBody>
          <a:bodyPr/>
          <a:lstStyle/>
          <a:p>
            <a:pPr eaLnBrk="1" hangingPunct="1">
              <a:lnSpc>
                <a:spcPct val="80000"/>
              </a:lnSpc>
            </a:pPr>
            <a:r>
              <a:rPr lang="en-US" altLang="en-US" sz="2800" smtClean="0"/>
              <a:t>Correlation—the extent to which two variables are related across a group of subjects</a:t>
            </a:r>
          </a:p>
          <a:p>
            <a:pPr lvl="1" eaLnBrk="1" hangingPunct="1">
              <a:lnSpc>
                <a:spcPct val="80000"/>
              </a:lnSpc>
            </a:pPr>
            <a:r>
              <a:rPr lang="en-US" altLang="en-US" sz="2400" smtClean="0"/>
              <a:t>Pearson r</a:t>
            </a:r>
          </a:p>
          <a:p>
            <a:pPr lvl="2" eaLnBrk="1" hangingPunct="1">
              <a:lnSpc>
                <a:spcPct val="80000"/>
              </a:lnSpc>
            </a:pPr>
            <a:r>
              <a:rPr lang="en-US" altLang="en-US" sz="2000" smtClean="0"/>
              <a:t>It  can range from -1.00 to 1.00</a:t>
            </a:r>
          </a:p>
          <a:p>
            <a:pPr lvl="2" eaLnBrk="1" hangingPunct="1">
              <a:lnSpc>
                <a:spcPct val="80000"/>
              </a:lnSpc>
            </a:pPr>
            <a:r>
              <a:rPr lang="en-US" altLang="en-US" sz="2000" smtClean="0"/>
              <a:t>-1.00 is a perfect inverse relationship—the strongest possible inverse relationship</a:t>
            </a:r>
          </a:p>
          <a:p>
            <a:pPr lvl="2" eaLnBrk="1" hangingPunct="1">
              <a:lnSpc>
                <a:spcPct val="80000"/>
              </a:lnSpc>
            </a:pPr>
            <a:r>
              <a:rPr lang="en-US" altLang="en-US" sz="2000" smtClean="0"/>
              <a:t>0.00 indicates the complete absence of a relationship</a:t>
            </a:r>
          </a:p>
          <a:p>
            <a:pPr lvl="2" eaLnBrk="1" hangingPunct="1">
              <a:lnSpc>
                <a:spcPct val="80000"/>
              </a:lnSpc>
            </a:pPr>
            <a:r>
              <a:rPr lang="en-US" altLang="en-US" sz="2000" smtClean="0"/>
              <a:t>1.00 is a perfect positive relationship—the strongest possible direct relationship</a:t>
            </a:r>
          </a:p>
          <a:p>
            <a:pPr lvl="2" eaLnBrk="1" hangingPunct="1">
              <a:lnSpc>
                <a:spcPct val="80000"/>
              </a:lnSpc>
            </a:pPr>
            <a:r>
              <a:rPr lang="en-US" altLang="en-US" sz="2000" smtClean="0"/>
              <a:t>The closer a value is to 0.00, the weaker the relationship</a:t>
            </a:r>
          </a:p>
          <a:p>
            <a:pPr lvl="2" eaLnBrk="1" hangingPunct="1">
              <a:lnSpc>
                <a:spcPct val="80000"/>
              </a:lnSpc>
            </a:pPr>
            <a:r>
              <a:rPr lang="en-US" altLang="en-US" sz="2000" smtClean="0"/>
              <a:t>The closer a value is to -1.00 or +1.00, the stronger it is</a:t>
            </a:r>
          </a:p>
          <a:p>
            <a:pPr lvl="1" eaLnBrk="1" hangingPunct="1">
              <a:lnSpc>
                <a:spcPct val="80000"/>
              </a:lnSpc>
            </a:pPr>
            <a:r>
              <a:rPr lang="en-US" altLang="en-US" sz="2400" smtClean="0"/>
              <a:t>Spearman rho</a:t>
            </a:r>
          </a:p>
          <a:p>
            <a:pPr lvl="1" eaLnBrk="1" hangingPunct="1">
              <a:lnSpc>
                <a:spcPct val="80000"/>
              </a:lnSpc>
              <a:buFont typeface="Wingdings" panose="05000000000000000000" pitchFamily="2" charset="2"/>
              <a:buNone/>
            </a:pPr>
            <a:endParaRPr lang="en-US" altLang="en-US" sz="2400" smtClean="0"/>
          </a:p>
        </p:txBody>
      </p:sp>
    </p:spTree>
    <p:extLst>
      <p:ext uri="{BB962C8B-B14F-4D97-AF65-F5344CB8AC3E}">
        <p14:creationId xmlns:p14="http://schemas.microsoft.com/office/powerpoint/2010/main" val="4543405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mtClean="0">
                <a:solidFill>
                  <a:srgbClr val="800000"/>
                </a:solidFill>
              </a:rPr>
              <a:t>More tests</a:t>
            </a:r>
          </a:p>
        </p:txBody>
      </p:sp>
      <p:sp>
        <p:nvSpPr>
          <p:cNvPr id="43011" name="Rectangle 3"/>
          <p:cNvSpPr>
            <a:spLocks noGrp="1" noChangeArrowheads="1"/>
          </p:cNvSpPr>
          <p:nvPr>
            <p:ph type="body" idx="1"/>
          </p:nvPr>
        </p:nvSpPr>
        <p:spPr/>
        <p:txBody>
          <a:bodyPr/>
          <a:lstStyle/>
          <a:p>
            <a:pPr eaLnBrk="1" hangingPunct="1"/>
            <a:r>
              <a:rPr lang="en-US" altLang="en-US" sz="2800" smtClean="0"/>
              <a:t>t-test </a:t>
            </a:r>
          </a:p>
          <a:p>
            <a:pPr lvl="1" eaLnBrk="1" hangingPunct="1"/>
            <a:r>
              <a:rPr lang="en-US" altLang="en-US" sz="2400" smtClean="0"/>
              <a:t>Test the difference between two sample means for significance</a:t>
            </a:r>
          </a:p>
          <a:p>
            <a:pPr lvl="1" eaLnBrk="1" hangingPunct="1"/>
            <a:r>
              <a:rPr lang="en-US" altLang="en-US" sz="2400" smtClean="0"/>
              <a:t>pretest to posttest</a:t>
            </a:r>
          </a:p>
          <a:p>
            <a:pPr lvl="1" eaLnBrk="1" hangingPunct="1"/>
            <a:r>
              <a:rPr lang="en-US" altLang="en-US" sz="2400" smtClean="0"/>
              <a:t>Relates to research design</a:t>
            </a:r>
          </a:p>
          <a:p>
            <a:pPr lvl="1" eaLnBrk="1" hangingPunct="1"/>
            <a:r>
              <a:rPr lang="en-US" altLang="en-US" sz="2400" smtClean="0"/>
              <a:t>Perhaps used for information literacy instruction</a:t>
            </a:r>
          </a:p>
          <a:p>
            <a:pPr eaLnBrk="1" hangingPunct="1">
              <a:buFont typeface="Wingdings" panose="05000000000000000000" pitchFamily="2" charset="2"/>
              <a:buNone/>
            </a:pPr>
            <a:r>
              <a:rPr lang="en-US" altLang="en-US" sz="2800" smtClean="0"/>
              <a:t>Analysis of variance</a:t>
            </a:r>
          </a:p>
          <a:p>
            <a:pPr eaLnBrk="1" hangingPunct="1"/>
            <a:r>
              <a:rPr lang="en-US" altLang="en-US" sz="2800" smtClean="0"/>
              <a:t>Regression analysis (including step-wise regression)</a:t>
            </a:r>
          </a:p>
          <a:p>
            <a:pPr eaLnBrk="1" hangingPunct="1"/>
            <a:endParaRPr lang="en-US" altLang="en-US" sz="2800" smtClean="0"/>
          </a:p>
          <a:p>
            <a:pPr eaLnBrk="1" hangingPunct="1"/>
            <a:endParaRPr lang="en-US" altLang="en-US" sz="2800" smtClean="0"/>
          </a:p>
        </p:txBody>
      </p:sp>
    </p:spTree>
    <p:extLst>
      <p:ext uri="{BB962C8B-B14F-4D97-AF65-F5344CB8AC3E}">
        <p14:creationId xmlns:p14="http://schemas.microsoft.com/office/powerpoint/2010/main" val="30020368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dirty="0" smtClean="0">
                <a:solidFill>
                  <a:srgbClr val="800000"/>
                </a:solidFill>
              </a:rPr>
              <a:t>More tests</a:t>
            </a:r>
          </a:p>
        </p:txBody>
      </p:sp>
      <p:sp>
        <p:nvSpPr>
          <p:cNvPr id="45059" name="Rectangle 3"/>
          <p:cNvSpPr>
            <a:spLocks noGrp="1" noChangeArrowheads="1"/>
          </p:cNvSpPr>
          <p:nvPr>
            <p:ph type="body" idx="1"/>
          </p:nvPr>
        </p:nvSpPr>
        <p:spPr/>
        <p:txBody>
          <a:bodyPr/>
          <a:lstStyle/>
          <a:p>
            <a:pPr eaLnBrk="1" hangingPunct="1"/>
            <a:r>
              <a:rPr lang="en-US" altLang="en-US" sz="2800" smtClean="0"/>
              <a:t>While correlation and regression both indicate association between variables, correlation studies assess the strength of that association</a:t>
            </a:r>
          </a:p>
          <a:p>
            <a:pPr eaLnBrk="1" hangingPunct="1"/>
            <a:r>
              <a:rPr lang="en-US" altLang="en-US" sz="2800" smtClean="0"/>
              <a:t>Regression analysis, which examines the association from a different perspective, yields an equation that uses one variable to explain the variation in another variable.</a:t>
            </a:r>
          </a:p>
          <a:p>
            <a:pPr eaLnBrk="1" hangingPunct="1"/>
            <a:r>
              <a:rPr lang="en-US" altLang="en-US" sz="2800" smtClean="0"/>
              <a:t>Regression is used to predict the value of one variable by knowing the value of another variable</a:t>
            </a:r>
          </a:p>
        </p:txBody>
      </p:sp>
    </p:spTree>
    <p:extLst>
      <p:ext uri="{BB962C8B-B14F-4D97-AF65-F5344CB8AC3E}">
        <p14:creationId xmlns:p14="http://schemas.microsoft.com/office/powerpoint/2010/main" val="1033298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dirty="0" smtClean="0">
                <a:solidFill>
                  <a:srgbClr val="800000"/>
                </a:solidFill>
              </a:rPr>
              <a:t>More </a:t>
            </a:r>
            <a:r>
              <a:rPr lang="en-US" altLang="en-US" dirty="0" smtClean="0">
                <a:solidFill>
                  <a:srgbClr val="800000"/>
                </a:solidFill>
              </a:rPr>
              <a:t>tests</a:t>
            </a:r>
          </a:p>
        </p:txBody>
      </p:sp>
      <p:sp>
        <p:nvSpPr>
          <p:cNvPr id="46083" name="Rectangle 3"/>
          <p:cNvSpPr>
            <a:spLocks noGrp="1" noChangeArrowheads="1"/>
          </p:cNvSpPr>
          <p:nvPr>
            <p:ph type="body" idx="1"/>
          </p:nvPr>
        </p:nvSpPr>
        <p:spPr/>
        <p:txBody>
          <a:bodyPr/>
          <a:lstStyle/>
          <a:p>
            <a:pPr eaLnBrk="1" hangingPunct="1">
              <a:lnSpc>
                <a:spcPct val="90000"/>
              </a:lnSpc>
            </a:pPr>
            <a:r>
              <a:rPr lang="en-US" altLang="en-US" sz="2800" smtClean="0"/>
              <a:t>Multiple regression examines the relationship between a dependent variable (</a:t>
            </a:r>
            <a:r>
              <a:rPr lang="en-US" altLang="en-US" sz="2800" u="sng" smtClean="0"/>
              <a:t>changes in response to the change the researcher makes to the independent variable</a:t>
            </a:r>
            <a:r>
              <a:rPr lang="en-US" altLang="en-US" sz="2800" smtClean="0"/>
              <a:t>) and two or more independent variables (</a:t>
            </a:r>
            <a:r>
              <a:rPr lang="en-US" altLang="en-US" sz="2800" u="sng" smtClean="0"/>
              <a:t>manipulated variables</a:t>
            </a:r>
            <a:r>
              <a:rPr lang="en-US" altLang="en-US" sz="2800" smtClean="0"/>
              <a:t>)</a:t>
            </a:r>
          </a:p>
          <a:p>
            <a:pPr eaLnBrk="1" hangingPunct="1">
              <a:lnSpc>
                <a:spcPct val="90000"/>
              </a:lnSpc>
            </a:pPr>
            <a:r>
              <a:rPr lang="en-US" altLang="en-US" sz="2800" smtClean="0"/>
              <a:t>Stepwise multiple regression predicts the value of a dependent variable using independent variables, and it also examines the influence, or relative importance, of each independent variable on the dependent variable</a:t>
            </a:r>
          </a:p>
        </p:txBody>
      </p:sp>
    </p:spTree>
    <p:extLst>
      <p:ext uri="{BB962C8B-B14F-4D97-AF65-F5344CB8AC3E}">
        <p14:creationId xmlns:p14="http://schemas.microsoft.com/office/powerpoint/2010/main" val="34113129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US" dirty="0" smtClean="0"/>
              <a:t/>
            </a:r>
            <a:br>
              <a:rPr lang="en-US" dirty="0" smtClean="0"/>
            </a:br>
            <a:r>
              <a:rPr lang="en-US" dirty="0" smtClean="0"/>
              <a:t>What </a:t>
            </a:r>
            <a:r>
              <a:rPr lang="en-US" dirty="0"/>
              <a:t>is a Probability Distribution?</a:t>
            </a:r>
            <a:br>
              <a:rPr lang="en-US" dirty="0"/>
            </a:br>
            <a:endParaRPr lang="en-US" dirty="0"/>
          </a:p>
        </p:txBody>
      </p:sp>
      <p:sp>
        <p:nvSpPr>
          <p:cNvPr id="3" name="Content Placeholder 2"/>
          <p:cNvSpPr>
            <a:spLocks noGrp="1"/>
          </p:cNvSpPr>
          <p:nvPr>
            <p:ph idx="1"/>
          </p:nvPr>
        </p:nvSpPr>
        <p:spPr/>
        <p:txBody>
          <a:bodyPr/>
          <a:lstStyle/>
          <a:p>
            <a:r>
              <a:rPr lang="en-US" dirty="0"/>
              <a:t>A probability distribution tells you what the probability of an event happening is. Probability distributions can show </a:t>
            </a:r>
            <a:r>
              <a:rPr lang="en-US" b="1" dirty="0"/>
              <a:t>simple events</a:t>
            </a:r>
            <a:r>
              <a:rPr lang="en-US" dirty="0"/>
              <a:t>, like tossing a coin or picking a card. They can also show much more </a:t>
            </a:r>
            <a:r>
              <a:rPr lang="en-US" b="1" dirty="0"/>
              <a:t>complex events</a:t>
            </a:r>
            <a:r>
              <a:rPr lang="en-US" dirty="0"/>
              <a:t>, like the </a:t>
            </a:r>
            <a:r>
              <a:rPr lang="en-US" dirty="0">
                <a:hlinkClick r:id="rId2"/>
              </a:rPr>
              <a:t>probability</a:t>
            </a:r>
            <a:r>
              <a:rPr lang="en-US" dirty="0"/>
              <a:t> of a certain drug successfully treating cancer.</a:t>
            </a:r>
            <a:endParaRPr lang="en-US" dirty="0"/>
          </a:p>
        </p:txBody>
      </p:sp>
    </p:spTree>
    <p:extLst>
      <p:ext uri="{BB962C8B-B14F-4D97-AF65-F5344CB8AC3E}">
        <p14:creationId xmlns:p14="http://schemas.microsoft.com/office/powerpoint/2010/main" val="24643954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fontAlgn="base"/>
            <a:r>
              <a:rPr lang="en-US" dirty="0"/>
              <a:t>There are many different types of probability distributions in statistics including:</a:t>
            </a:r>
          </a:p>
          <a:p>
            <a:pPr fontAlgn="base"/>
            <a:r>
              <a:rPr lang="en-US" dirty="0"/>
              <a:t>Basic probability distributions which can be shown on a </a:t>
            </a:r>
            <a:r>
              <a:rPr lang="en-US" dirty="0">
                <a:hlinkClick r:id="rId2"/>
              </a:rPr>
              <a:t>probability distribution table.</a:t>
            </a:r>
            <a:endParaRPr lang="en-US" dirty="0"/>
          </a:p>
          <a:p>
            <a:pPr fontAlgn="base"/>
            <a:r>
              <a:rPr lang="en-US" dirty="0">
                <a:hlinkClick r:id="rId3"/>
              </a:rPr>
              <a:t>Binomial distributions,</a:t>
            </a:r>
            <a:r>
              <a:rPr lang="en-US" dirty="0"/>
              <a:t> which have “Successes” and “Failures.”</a:t>
            </a:r>
          </a:p>
          <a:p>
            <a:pPr fontAlgn="base"/>
            <a:r>
              <a:rPr lang="en-US" dirty="0">
                <a:hlinkClick r:id="rId4"/>
              </a:rPr>
              <a:t>Normal distributions,</a:t>
            </a:r>
            <a:r>
              <a:rPr lang="en-US" dirty="0"/>
              <a:t> sometimes called a Bell Curve.</a:t>
            </a:r>
          </a:p>
          <a:p>
            <a:r>
              <a:rPr lang="en-US" dirty="0"/>
              <a:t>The sum of all the probabilities in a probability distribution is always 100% (or 1 as a decimal</a:t>
            </a:r>
            <a:endParaRPr lang="en-US" dirty="0"/>
          </a:p>
        </p:txBody>
      </p:sp>
    </p:spTree>
    <p:extLst>
      <p:ext uri="{BB962C8B-B14F-4D97-AF65-F5344CB8AC3E}">
        <p14:creationId xmlns:p14="http://schemas.microsoft.com/office/powerpoint/2010/main" val="2786627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Sampling variability</a:t>
            </a:r>
            <a:endParaRPr lang="en-IE" dirty="0"/>
          </a:p>
        </p:txBody>
      </p:sp>
      <p:sp>
        <p:nvSpPr>
          <p:cNvPr id="3" name="Content Placeholder 2"/>
          <p:cNvSpPr>
            <a:spLocks noGrp="1"/>
          </p:cNvSpPr>
          <p:nvPr>
            <p:ph idx="1"/>
          </p:nvPr>
        </p:nvSpPr>
        <p:spPr>
          <a:xfrm>
            <a:off x="457200" y="1600200"/>
            <a:ext cx="8229600" cy="4997152"/>
          </a:xfrm>
        </p:spPr>
        <p:txBody>
          <a:bodyPr/>
          <a:lstStyle/>
          <a:p>
            <a:pPr marL="0" indent="0">
              <a:buNone/>
            </a:pPr>
            <a:r>
              <a:rPr lang="en-IE" dirty="0" smtClean="0"/>
              <a:t>How can we capture this uncertainty in our statement?</a:t>
            </a:r>
          </a:p>
          <a:p>
            <a:pPr marL="0" indent="0">
              <a:buNone/>
            </a:pPr>
            <a:r>
              <a:rPr lang="en-IE" dirty="0"/>
              <a:t>“The proportion of all students who keep their mobile phone under their pillow at night is _____”</a:t>
            </a:r>
          </a:p>
          <a:p>
            <a:pPr marL="0" indent="0">
              <a:buNone/>
            </a:pPr>
            <a:endParaRPr lang="en-IE" dirty="0" smtClean="0"/>
          </a:p>
          <a:p>
            <a:pPr marL="0" indent="0">
              <a:buNone/>
            </a:pPr>
            <a:endParaRPr lang="en-IE" dirty="0"/>
          </a:p>
        </p:txBody>
      </p:sp>
      <p:pic>
        <p:nvPicPr>
          <p:cNvPr id="4" name="Picture 2" descr="Teacher at SMART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36912"/>
            <a:ext cx="8286304" cy="6480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784" y="3660254"/>
            <a:ext cx="50768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Multiply 5"/>
          <p:cNvSpPr/>
          <p:nvPr/>
        </p:nvSpPr>
        <p:spPr>
          <a:xfrm>
            <a:off x="4139952"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7" name="Multiply 6"/>
          <p:cNvSpPr/>
          <p:nvPr/>
        </p:nvSpPr>
        <p:spPr>
          <a:xfrm>
            <a:off x="4427984"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8" name="Multiply 7"/>
          <p:cNvSpPr/>
          <p:nvPr/>
        </p:nvSpPr>
        <p:spPr>
          <a:xfrm>
            <a:off x="3635896"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9" name="Multiply 8"/>
          <p:cNvSpPr/>
          <p:nvPr/>
        </p:nvSpPr>
        <p:spPr>
          <a:xfrm>
            <a:off x="3923928"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0" name="Multiply 9"/>
          <p:cNvSpPr/>
          <p:nvPr/>
        </p:nvSpPr>
        <p:spPr>
          <a:xfrm>
            <a:off x="4716016"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1" name="Multiply 10"/>
          <p:cNvSpPr/>
          <p:nvPr/>
        </p:nvSpPr>
        <p:spPr>
          <a:xfrm>
            <a:off x="3131840"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2" name="Multiply 11"/>
          <p:cNvSpPr/>
          <p:nvPr/>
        </p:nvSpPr>
        <p:spPr>
          <a:xfrm>
            <a:off x="4283968" y="3603911"/>
            <a:ext cx="288032" cy="360040"/>
          </a:xfrm>
          <a:prstGeom prst="mathMultiply">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E"/>
          </a:p>
        </p:txBody>
      </p:sp>
      <p:sp>
        <p:nvSpPr>
          <p:cNvPr id="13" name="TextBox 12"/>
          <p:cNvSpPr txBox="1"/>
          <p:nvPr/>
        </p:nvSpPr>
        <p:spPr>
          <a:xfrm>
            <a:off x="2843808" y="4869160"/>
            <a:ext cx="5040560" cy="923330"/>
          </a:xfrm>
          <a:prstGeom prst="rect">
            <a:avLst/>
          </a:prstGeom>
          <a:noFill/>
        </p:spPr>
        <p:txBody>
          <a:bodyPr wrap="square" rtlCol="0">
            <a:spAutoFit/>
          </a:bodyPr>
          <a:lstStyle/>
          <a:p>
            <a:r>
              <a:rPr lang="en-IE" dirty="0" smtClean="0">
                <a:solidFill>
                  <a:srgbClr val="FF0000"/>
                </a:solidFill>
                <a:latin typeface="Comic Sans MS" panose="030F0702030302020204" pitchFamily="66" charset="0"/>
              </a:rPr>
              <a:t>The proportion of students who keep their mobile phone under their pillow at night is between 0.1 and 0.45?</a:t>
            </a:r>
            <a:endParaRPr lang="en-IE" dirty="0">
              <a:solidFill>
                <a:srgbClr val="FF0000"/>
              </a:solidFill>
              <a:latin typeface="Comic Sans MS" panose="030F0702030302020204" pitchFamily="66" charset="0"/>
            </a:endParaRPr>
          </a:p>
        </p:txBody>
      </p:sp>
      <p:cxnSp>
        <p:nvCxnSpPr>
          <p:cNvPr id="15" name="Straight Arrow Connector 14"/>
          <p:cNvCxnSpPr/>
          <p:nvPr/>
        </p:nvCxnSpPr>
        <p:spPr>
          <a:xfrm>
            <a:off x="3131840" y="3356992"/>
            <a:ext cx="1872208" cy="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44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outVertic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Ways of Displaying Probability Distributions</a:t>
            </a:r>
            <a:br>
              <a:rPr lang="en-US" dirty="0"/>
            </a:br>
            <a:endParaRPr lang="en-US" dirty="0"/>
          </a:p>
        </p:txBody>
      </p:sp>
      <p:sp>
        <p:nvSpPr>
          <p:cNvPr id="3" name="Content Placeholder 2"/>
          <p:cNvSpPr>
            <a:spLocks noGrp="1"/>
          </p:cNvSpPr>
          <p:nvPr>
            <p:ph idx="1"/>
          </p:nvPr>
        </p:nvSpPr>
        <p:spPr>
          <a:xfrm>
            <a:off x="385192" y="1556792"/>
            <a:ext cx="8229600" cy="4997152"/>
          </a:xfrm>
        </p:spPr>
        <p:txBody>
          <a:bodyPr/>
          <a:lstStyle/>
          <a:p>
            <a:r>
              <a:rPr lang="en-US" dirty="0" smtClean="0"/>
              <a:t>Probability </a:t>
            </a:r>
            <a:r>
              <a:rPr lang="en-US" dirty="0"/>
              <a:t>distributions can be shown in </a:t>
            </a:r>
            <a:r>
              <a:rPr lang="en-US" b="1" dirty="0"/>
              <a:t>tables </a:t>
            </a:r>
            <a:r>
              <a:rPr lang="en-US" dirty="0"/>
              <a:t>and </a:t>
            </a:r>
            <a:r>
              <a:rPr lang="en-US" b="1" dirty="0"/>
              <a:t>graphs</a:t>
            </a:r>
            <a:r>
              <a:rPr lang="en-US" dirty="0"/>
              <a:t> or they can also be described by a </a:t>
            </a:r>
            <a:r>
              <a:rPr lang="en-US" b="1" dirty="0"/>
              <a:t>formula</a:t>
            </a:r>
            <a:r>
              <a:rPr lang="en-US" dirty="0"/>
              <a:t>. For example, the </a:t>
            </a:r>
            <a:r>
              <a:rPr lang="en-US" dirty="0">
                <a:hlinkClick r:id="rId2"/>
              </a:rPr>
              <a:t>binomial formula</a:t>
            </a:r>
            <a:r>
              <a:rPr lang="en-US" dirty="0"/>
              <a:t> is used to calculate binomial probabilities</a:t>
            </a:r>
            <a:r>
              <a:rPr lang="en-US" dirty="0" smtClean="0"/>
              <a:t>.</a:t>
            </a:r>
          </a:p>
          <a:p>
            <a:endParaRPr lang="en-US" dirty="0"/>
          </a:p>
        </p:txBody>
      </p:sp>
      <p:sp>
        <p:nvSpPr>
          <p:cNvPr id="4" name="Rectangle 1"/>
          <p:cNvSpPr>
            <a:spLocks noChangeArrowheads="1"/>
          </p:cNvSpPr>
          <p:nvPr/>
        </p:nvSpPr>
        <p:spPr bwMode="auto">
          <a:xfrm>
            <a:off x="590118" y="4149080"/>
            <a:ext cx="8000819"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777777"/>
                </a:solidFill>
                <a:effectLst/>
                <a:latin typeface="PT Sans"/>
              </a:rPr>
              <a:t>The following table shows the probability distribution of a tomato packing plant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777777"/>
                </a:solidFill>
                <a:effectLst/>
                <a:latin typeface="PT Sans"/>
              </a:rPr>
              <a:t> receiving rotten tomatoes. Note that if you add all of the probabilities in the second row, they add up to 1 (.95 + .02 +.02 + 0.01 = 1).</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5A9C5"/>
                </a:solidFill>
                <a:effectLst/>
                <a:latin typeface="inherit"/>
                <a:hlinkClick r:id="rId3"/>
              </a:rPr>
              <a:t>  </a:t>
            </a:r>
            <a:r>
              <a:rPr kumimoji="0" lang="en-US" altLang="en-US" sz="3000" b="0" i="0" u="none" strike="noStrike" cap="none" normalizeH="0" baseline="0" dirty="0" smtClean="0">
                <a:ln>
                  <a:noFill/>
                </a:ln>
                <a:solidFill>
                  <a:srgbClr val="05A9C5"/>
                </a:solidFill>
                <a:effectLst/>
                <a:latin typeface="inherit"/>
              </a:rPr>
              <a:t> </a:t>
            </a:r>
            <a:r>
              <a:rPr kumimoji="0" lang="en-US" altLang="en-US" sz="900" b="0" i="0" u="none" strike="noStrike" cap="none" normalizeH="0" baseline="0" dirty="0" smtClean="0">
                <a:ln>
                  <a:noFill/>
                </a:ln>
                <a:solidFill>
                  <a:srgbClr val="05A9C5"/>
                </a:solidFill>
                <a:effectLst/>
                <a:latin typeface="inherit"/>
              </a:rPr>
              <a:t>                                                                                                                      </a:t>
            </a:r>
          </a:p>
        </p:txBody>
      </p:sp>
      <p:pic>
        <p:nvPicPr>
          <p:cNvPr id="1026" name="Picture 2" descr="probability distribution tom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20" y="5396230"/>
            <a:ext cx="8310292"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0634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following graph shows a </a:t>
            </a:r>
            <a:r>
              <a:rPr lang="en-US" dirty="0">
                <a:hlinkClick r:id="rId2"/>
              </a:rPr>
              <a:t>standard normal distribution</a:t>
            </a:r>
            <a:r>
              <a:rPr lang="en-US" dirty="0"/>
              <a:t>, which is probably the most </a:t>
            </a:r>
            <a:r>
              <a:rPr lang="en-US" b="1" dirty="0"/>
              <a:t>widely used probability distribution</a:t>
            </a:r>
            <a:r>
              <a:rPr lang="en-US" dirty="0"/>
              <a:t>. The standard normal distribution is also known as the “</a:t>
            </a:r>
            <a:r>
              <a:rPr lang="en-US" dirty="0">
                <a:hlinkClick r:id="rId3"/>
              </a:rPr>
              <a:t>bell curve</a:t>
            </a:r>
            <a:r>
              <a:rPr lang="en-US" dirty="0"/>
              <a:t>.” </a:t>
            </a: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5736" y="4110501"/>
            <a:ext cx="5977363" cy="2160240"/>
          </a:xfrm>
          <a:prstGeom prst="rect">
            <a:avLst/>
          </a:prstGeom>
        </p:spPr>
      </p:pic>
    </p:spTree>
    <p:extLst>
      <p:ext uri="{BB962C8B-B14F-4D97-AF65-F5344CB8AC3E}">
        <p14:creationId xmlns:p14="http://schemas.microsoft.com/office/powerpoint/2010/main" val="11437903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Discrete Probability Distribution?</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In statistics, you’ll come across dozens of different types of </a:t>
            </a:r>
            <a:r>
              <a:rPr lang="en-US" dirty="0">
                <a:hlinkClick r:id="rId2"/>
              </a:rPr>
              <a:t>probability distributions</a:t>
            </a:r>
            <a:r>
              <a:rPr lang="en-US" dirty="0"/>
              <a:t>, like the </a:t>
            </a:r>
            <a:r>
              <a:rPr lang="en-US" dirty="0">
                <a:hlinkClick r:id="rId3"/>
              </a:rPr>
              <a:t>binomial distribution</a:t>
            </a:r>
            <a:r>
              <a:rPr lang="en-US" dirty="0"/>
              <a:t>, </a:t>
            </a:r>
            <a:r>
              <a:rPr lang="en-US" dirty="0">
                <a:hlinkClick r:id="rId4"/>
              </a:rPr>
              <a:t>normal distribution</a:t>
            </a:r>
            <a:r>
              <a:rPr lang="en-US" dirty="0"/>
              <a:t> and </a:t>
            </a:r>
            <a:r>
              <a:rPr lang="en-US" dirty="0">
                <a:hlinkClick r:id="rId5"/>
              </a:rPr>
              <a:t>Poisson distribution</a:t>
            </a:r>
            <a:r>
              <a:rPr lang="en-US" dirty="0"/>
              <a:t>. All of these distributions can be classified as either a continuous or a discrete probability distribution.</a:t>
            </a:r>
            <a:r>
              <a:rPr lang="en-US" dirty="0"/>
              <a:t/>
            </a:r>
            <a:br>
              <a:rPr lang="en-US" dirty="0"/>
            </a:br>
            <a:r>
              <a:rPr lang="en-US" dirty="0"/>
              <a:t>A discrete probability distribution is made up of </a:t>
            </a:r>
            <a:r>
              <a:rPr lang="en-US" dirty="0">
                <a:hlinkClick r:id="rId6"/>
              </a:rPr>
              <a:t>discrete variables</a:t>
            </a:r>
            <a:r>
              <a:rPr lang="en-US" dirty="0"/>
              <a:t>. Specifically, if a </a:t>
            </a:r>
            <a:r>
              <a:rPr lang="en-US" dirty="0">
                <a:hlinkClick r:id="rId7"/>
              </a:rPr>
              <a:t>random variable</a:t>
            </a:r>
            <a:r>
              <a:rPr lang="en-US" dirty="0"/>
              <a:t> is discrete, then it will have a discrete probability distribution.</a:t>
            </a:r>
            <a:endParaRPr lang="en-US" dirty="0"/>
          </a:p>
        </p:txBody>
      </p:sp>
    </p:spTree>
    <p:extLst>
      <p:ext uri="{BB962C8B-B14F-4D97-AF65-F5344CB8AC3E}">
        <p14:creationId xmlns:p14="http://schemas.microsoft.com/office/powerpoint/2010/main" val="18994752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Probability Distribution Examples</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For example, let’s say you had the choice of playing two games of chance at a fair.</a:t>
            </a:r>
            <a:r>
              <a:rPr lang="en-US" dirty="0"/>
              <a:t/>
            </a:r>
            <a:br>
              <a:rPr lang="en-US" dirty="0"/>
            </a:br>
            <a:r>
              <a:rPr lang="en-US" b="1" dirty="0"/>
              <a:t>Game 1:</a:t>
            </a:r>
            <a:r>
              <a:rPr lang="en-US" dirty="0"/>
              <a:t> Roll a die. If you roll a six, you win a prize.</a:t>
            </a:r>
            <a:r>
              <a:rPr lang="en-US" dirty="0"/>
              <a:t/>
            </a:r>
            <a:br>
              <a:rPr lang="en-US" dirty="0"/>
            </a:br>
            <a:r>
              <a:rPr lang="en-US" b="1" dirty="0"/>
              <a:t>Game 2:</a:t>
            </a:r>
            <a:r>
              <a:rPr lang="en-US" dirty="0"/>
              <a:t> Guess the weight of the man. If you guess within 10 pounds, you win a prize.</a:t>
            </a:r>
            <a:r>
              <a:rPr lang="en-US" dirty="0"/>
              <a:t/>
            </a:r>
            <a:br>
              <a:rPr lang="en-US" dirty="0"/>
            </a:br>
            <a:r>
              <a:rPr lang="en-US" dirty="0"/>
              <a:t>One of these games is a discrete probability distribution and one is a </a:t>
            </a:r>
            <a:r>
              <a:rPr lang="en-US" dirty="0">
                <a:hlinkClick r:id="rId2"/>
              </a:rPr>
              <a:t>continuous probability distribution</a:t>
            </a:r>
            <a:r>
              <a:rPr lang="en-US" dirty="0"/>
              <a:t>. Which is which?</a:t>
            </a:r>
            <a:endParaRPr lang="en-US" dirty="0"/>
          </a:p>
        </p:txBody>
      </p:sp>
    </p:spTree>
    <p:extLst>
      <p:ext uri="{BB962C8B-B14F-4D97-AF65-F5344CB8AC3E}">
        <p14:creationId xmlns:p14="http://schemas.microsoft.com/office/powerpoint/2010/main" val="6871788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 game 1, you could roll a 1,2,3,4,5, or 6. All of the die rolls have an equal chance of being rolled (one out of six, or 1/6). This gives you a </a:t>
            </a:r>
            <a:r>
              <a:rPr lang="en-US" b="1" dirty="0"/>
              <a:t>discrete probability distribution</a:t>
            </a:r>
            <a:r>
              <a:rPr lang="en-US" dirty="0"/>
              <a:t> of</a:t>
            </a:r>
            <a:r>
              <a:rPr lang="en-US" dirty="0" smtClean="0"/>
              <a: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42647226"/>
              </p:ext>
            </p:extLst>
          </p:nvPr>
        </p:nvGraphicFramePr>
        <p:xfrm>
          <a:off x="1403648" y="4725144"/>
          <a:ext cx="6105526" cy="777240"/>
        </p:xfrm>
        <a:graphic>
          <a:graphicData uri="http://schemas.openxmlformats.org/drawingml/2006/table">
            <a:tbl>
              <a:tblPr/>
              <a:tblGrid>
                <a:gridCol w="872218">
                  <a:extLst>
                    <a:ext uri="{9D8B030D-6E8A-4147-A177-3AD203B41FA5}">
                      <a16:colId xmlns:a16="http://schemas.microsoft.com/office/drawing/2014/main" val="1396128601"/>
                    </a:ext>
                  </a:extLst>
                </a:gridCol>
                <a:gridCol w="872218">
                  <a:extLst>
                    <a:ext uri="{9D8B030D-6E8A-4147-A177-3AD203B41FA5}">
                      <a16:colId xmlns:a16="http://schemas.microsoft.com/office/drawing/2014/main" val="691888575"/>
                    </a:ext>
                  </a:extLst>
                </a:gridCol>
                <a:gridCol w="872218">
                  <a:extLst>
                    <a:ext uri="{9D8B030D-6E8A-4147-A177-3AD203B41FA5}">
                      <a16:colId xmlns:a16="http://schemas.microsoft.com/office/drawing/2014/main" val="205502953"/>
                    </a:ext>
                  </a:extLst>
                </a:gridCol>
                <a:gridCol w="872218">
                  <a:extLst>
                    <a:ext uri="{9D8B030D-6E8A-4147-A177-3AD203B41FA5}">
                      <a16:colId xmlns:a16="http://schemas.microsoft.com/office/drawing/2014/main" val="2215630408"/>
                    </a:ext>
                  </a:extLst>
                </a:gridCol>
                <a:gridCol w="872218">
                  <a:extLst>
                    <a:ext uri="{9D8B030D-6E8A-4147-A177-3AD203B41FA5}">
                      <a16:colId xmlns:a16="http://schemas.microsoft.com/office/drawing/2014/main" val="2830943877"/>
                    </a:ext>
                  </a:extLst>
                </a:gridCol>
                <a:gridCol w="872218">
                  <a:extLst>
                    <a:ext uri="{9D8B030D-6E8A-4147-A177-3AD203B41FA5}">
                      <a16:colId xmlns:a16="http://schemas.microsoft.com/office/drawing/2014/main" val="3159800857"/>
                    </a:ext>
                  </a:extLst>
                </a:gridCol>
                <a:gridCol w="872218">
                  <a:extLst>
                    <a:ext uri="{9D8B030D-6E8A-4147-A177-3AD203B41FA5}">
                      <a16:colId xmlns:a16="http://schemas.microsoft.com/office/drawing/2014/main" val="2386981614"/>
                    </a:ext>
                  </a:extLst>
                </a:gridCol>
              </a:tblGrid>
              <a:tr h="0">
                <a:tc>
                  <a:txBody>
                    <a:bodyPr/>
                    <a:lstStyle/>
                    <a:p>
                      <a:pPr algn="l" fontAlgn="base"/>
                      <a:r>
                        <a:rPr lang="en-US" b="0">
                          <a:effectLst/>
                          <a:latin typeface="inherit"/>
                        </a:rPr>
                        <a:t>Roll</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1</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2</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3</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4</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5</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base"/>
                      <a:r>
                        <a:rPr lang="en-US" b="0">
                          <a:effectLst/>
                          <a:latin typeface="inherit"/>
                        </a:rPr>
                        <a:t>6</a:t>
                      </a:r>
                    </a:p>
                  </a:txBody>
                  <a:tcPr marR="95250"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71093078"/>
                  </a:ext>
                </a:extLst>
              </a:tr>
              <a:tr h="0">
                <a:tc>
                  <a:txBody>
                    <a:bodyPr/>
                    <a:lstStyle/>
                    <a:p>
                      <a:pPr algn="l" fontAlgn="base"/>
                      <a:r>
                        <a:rPr lang="en-US" b="0">
                          <a:effectLst/>
                          <a:latin typeface="inherit"/>
                        </a:rPr>
                        <a:t>Odds</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US" b="0" dirty="0">
                          <a:effectLst/>
                          <a:latin typeface="inherit"/>
                        </a:rPr>
                        <a:t>1/6</a:t>
                      </a:r>
                    </a:p>
                  </a:txBody>
                  <a:tcPr marR="95250"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75625454"/>
                  </a:ext>
                </a:extLst>
              </a:tr>
            </a:tbl>
          </a:graphicData>
        </a:graphic>
      </p:graphicFrame>
    </p:spTree>
    <p:extLst>
      <p:ext uri="{BB962C8B-B14F-4D97-AF65-F5344CB8AC3E}">
        <p14:creationId xmlns:p14="http://schemas.microsoft.com/office/powerpoint/2010/main" val="20386828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For the guess the weight game, you could guess that the mean weighs 150 lbs. Or 210 pounds. Or 185.5 pounds. Or any fraction of a pound (172.566 pounds). Even if you stick to, say, between 150 and 200 pounds, the possibilities are endless</a:t>
            </a:r>
            <a:r>
              <a:rPr lang="en-US" dirty="0" smtClean="0"/>
              <a:t>:</a:t>
            </a:r>
          </a:p>
          <a:p>
            <a:pPr fontAlgn="base"/>
            <a:r>
              <a:rPr lang="de-DE" dirty="0"/>
              <a:t>160.1 lbs.</a:t>
            </a:r>
          </a:p>
          <a:p>
            <a:pPr fontAlgn="base"/>
            <a:r>
              <a:rPr lang="de-DE" dirty="0"/>
              <a:t>160.11 lbs.</a:t>
            </a:r>
          </a:p>
          <a:p>
            <a:pPr fontAlgn="base"/>
            <a:r>
              <a:rPr lang="de-DE" dirty="0"/>
              <a:t>160.111 lbs.</a:t>
            </a:r>
          </a:p>
          <a:p>
            <a:pPr fontAlgn="base"/>
            <a:r>
              <a:rPr lang="de-DE" dirty="0"/>
              <a:t>160.1111 lbs.</a:t>
            </a:r>
          </a:p>
          <a:p>
            <a:pPr fontAlgn="base"/>
            <a:r>
              <a:rPr lang="de-DE" dirty="0"/>
              <a:t>160.111111 lbs.</a:t>
            </a:r>
          </a:p>
          <a:p>
            <a:r>
              <a:rPr lang="en-US" dirty="0"/>
              <a:t>In reality, you probably wouldn’t guess 160.111111 </a:t>
            </a:r>
            <a:r>
              <a:rPr lang="en-US" dirty="0" err="1"/>
              <a:t>lbs</a:t>
            </a:r>
            <a:r>
              <a:rPr lang="en-US" dirty="0"/>
              <a:t>…that seems a little ridiculous. But it doesn’t change the fact that you </a:t>
            </a:r>
            <a:r>
              <a:rPr lang="en-US" i="1" dirty="0"/>
              <a:t>could</a:t>
            </a:r>
            <a:r>
              <a:rPr lang="en-US" dirty="0"/>
              <a:t> (if you wanted to), so that’s why it’s a </a:t>
            </a:r>
            <a:r>
              <a:rPr lang="en-US" b="1" dirty="0"/>
              <a:t>continuous probability distribution</a:t>
            </a:r>
            <a:r>
              <a:rPr lang="en-US" dirty="0"/>
              <a:t>.</a:t>
            </a:r>
            <a:endParaRPr lang="en-US" dirty="0"/>
          </a:p>
        </p:txBody>
      </p:sp>
    </p:spTree>
    <p:extLst>
      <p:ext uri="{BB962C8B-B14F-4D97-AF65-F5344CB8AC3E}">
        <p14:creationId xmlns:p14="http://schemas.microsoft.com/office/powerpoint/2010/main" val="39977013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is Binomial Distribution?</a:t>
            </a:r>
            <a:br>
              <a:rPr lang="en-US" b="1" dirty="0"/>
            </a:br>
            <a:endParaRPr lang="en-US" dirty="0"/>
          </a:p>
        </p:txBody>
      </p:sp>
      <p:sp>
        <p:nvSpPr>
          <p:cNvPr id="3" name="Content Placeholder 2"/>
          <p:cNvSpPr>
            <a:spLocks noGrp="1"/>
          </p:cNvSpPr>
          <p:nvPr>
            <p:ph idx="1"/>
          </p:nvPr>
        </p:nvSpPr>
        <p:spPr/>
        <p:txBody>
          <a:bodyPr/>
          <a:lstStyle/>
          <a:p>
            <a:r>
              <a:rPr lang="en-US" dirty="0"/>
              <a:t>Binomial distribution is a common probability distribution that models the </a:t>
            </a:r>
            <a:r>
              <a:rPr lang="en-US" dirty="0">
                <a:hlinkClick r:id="rId2"/>
              </a:rPr>
              <a:t>probability</a:t>
            </a:r>
            <a:r>
              <a:rPr lang="en-US" dirty="0"/>
              <a:t> of obtaining one of two outcomes under a given number of parameters. It summarizes the number of trials when each trial has the same chance of attaining one specific outcome. The value of a binomial is obtained by multiplying the number of independent trials by the successes.</a:t>
            </a:r>
            <a:endParaRPr lang="en-US" dirty="0"/>
          </a:p>
        </p:txBody>
      </p:sp>
    </p:spTree>
    <p:extLst>
      <p:ext uri="{BB962C8B-B14F-4D97-AF65-F5344CB8AC3E}">
        <p14:creationId xmlns:p14="http://schemas.microsoft.com/office/powerpoint/2010/main" val="13285982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Binomial Distribution</a:t>
            </a:r>
            <a:endParaRPr lang="en-US" dirty="0"/>
          </a:p>
        </p:txBody>
      </p:sp>
      <p:sp>
        <p:nvSpPr>
          <p:cNvPr id="3" name="Content Placeholder 2"/>
          <p:cNvSpPr>
            <a:spLocks noGrp="1"/>
          </p:cNvSpPr>
          <p:nvPr>
            <p:ph idx="1"/>
          </p:nvPr>
        </p:nvSpPr>
        <p:spPr/>
        <p:txBody>
          <a:bodyPr/>
          <a:lstStyle/>
          <a:p>
            <a:r>
              <a:rPr lang="en-US" dirty="0"/>
              <a:t>when tossing a coin, the probability of obtaining a head is 0.5. If there are 50 trials, the </a:t>
            </a:r>
            <a:r>
              <a:rPr lang="en-US" dirty="0">
                <a:hlinkClick r:id="rId2"/>
              </a:rPr>
              <a:t>expected value</a:t>
            </a:r>
            <a:r>
              <a:rPr lang="en-US" dirty="0"/>
              <a:t> of the number of heads is 25 (50 x 0.5). The binomial distribution is used in statistics as a building block for dichotomous variables such as the likelihood that either candidate A or B will emerge in position 1 in the midterm exams.</a:t>
            </a:r>
            <a:endParaRPr lang="en-US" dirty="0"/>
          </a:p>
        </p:txBody>
      </p:sp>
    </p:spTree>
    <p:extLst>
      <p:ext uri="{BB962C8B-B14F-4D97-AF65-F5344CB8AC3E}">
        <p14:creationId xmlns:p14="http://schemas.microsoft.com/office/powerpoint/2010/main" val="748449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 of Binomial Distribution</a:t>
            </a:r>
            <a:br>
              <a:rPr lang="en-US" b="1" dirty="0"/>
            </a:br>
            <a:endParaRPr lang="en-US" dirty="0"/>
          </a:p>
        </p:txBody>
      </p:sp>
      <p:sp>
        <p:nvSpPr>
          <p:cNvPr id="3" name="Content Placeholder 2"/>
          <p:cNvSpPr>
            <a:spLocks noGrp="1"/>
          </p:cNvSpPr>
          <p:nvPr>
            <p:ph idx="1"/>
          </p:nvPr>
        </p:nvSpPr>
        <p:spPr/>
        <p:txBody>
          <a:bodyPr/>
          <a:lstStyle/>
          <a:p>
            <a:r>
              <a:rPr lang="en-US" dirty="0"/>
              <a:t>Suppose, according to the latest police reports, 80% of all petty crimes are unresolved, and in your town, at least three of such petty crimes are committed. The three crimes are all independent of each other. From the given data, what is the probability that one of the three crimes will be resolved?</a:t>
            </a:r>
            <a:endParaRPr lang="en-US" dirty="0"/>
          </a:p>
        </p:txBody>
      </p:sp>
    </p:spTree>
    <p:extLst>
      <p:ext uri="{BB962C8B-B14F-4D97-AF65-F5344CB8AC3E}">
        <p14:creationId xmlns:p14="http://schemas.microsoft.com/office/powerpoint/2010/main" val="30516478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a:t>The first step in finding the binomial probability is to verify that the situation satisfies the four rules of binomial distribution:</a:t>
            </a:r>
          </a:p>
          <a:p>
            <a:r>
              <a:rPr lang="en-US" dirty="0"/>
              <a:t>Number of fixed trials (n): 3 (Number of petty crimes)</a:t>
            </a:r>
          </a:p>
          <a:p>
            <a:r>
              <a:rPr lang="en-US" dirty="0"/>
              <a:t>Number of mutually exclusive outcomes: 2 (solved and unsolved)</a:t>
            </a:r>
          </a:p>
          <a:p>
            <a:r>
              <a:rPr lang="en-US" dirty="0"/>
              <a:t>The probability of success (p): 0.2 (20% of cases are solved)</a:t>
            </a:r>
          </a:p>
          <a:p>
            <a:r>
              <a:rPr lang="en-US" dirty="0"/>
              <a:t>Independent trials: Yes</a:t>
            </a:r>
          </a:p>
          <a:p>
            <a:endParaRPr lang="en-US" dirty="0"/>
          </a:p>
        </p:txBody>
      </p:sp>
    </p:spTree>
    <p:extLst>
      <p:ext uri="{BB962C8B-B14F-4D97-AF65-F5344CB8AC3E}">
        <p14:creationId xmlns:p14="http://schemas.microsoft.com/office/powerpoint/2010/main" val="21174999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ecb8b4e8cf1c65f5585f315fc6cb4149ad76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23015</TotalTime>
  <Words>5977</Words>
  <Application>Microsoft Office PowerPoint</Application>
  <PresentationFormat>On-screen Show (4:3)</PresentationFormat>
  <Paragraphs>559</Paragraphs>
  <Slides>122</Slides>
  <Notes>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122</vt:i4>
      </vt:variant>
    </vt:vector>
  </HeadingPairs>
  <TitlesOfParts>
    <vt:vector size="134" baseType="lpstr">
      <vt:lpstr>Arial</vt:lpstr>
      <vt:lpstr>Calibri</vt:lpstr>
      <vt:lpstr>Cambria Math</vt:lpstr>
      <vt:lpstr>Century</vt:lpstr>
      <vt:lpstr>Comic Sans MS</vt:lpstr>
      <vt:lpstr>Courier New</vt:lpstr>
      <vt:lpstr>inherit</vt:lpstr>
      <vt:lpstr>PT Sans</vt:lpstr>
      <vt:lpstr>Segoe UI</vt:lpstr>
      <vt:lpstr>Symbol</vt:lpstr>
      <vt:lpstr>Wingdings</vt:lpstr>
      <vt:lpstr>Office Theme</vt:lpstr>
      <vt:lpstr>Inferential Statistics</vt:lpstr>
      <vt:lpstr>Overview</vt:lpstr>
      <vt:lpstr>Statistical Inference</vt:lpstr>
      <vt:lpstr>Inferences about proportions</vt:lpstr>
      <vt:lpstr>Sampling variability</vt:lpstr>
      <vt:lpstr>Sampling variability</vt:lpstr>
      <vt:lpstr>Sampling variability</vt:lpstr>
      <vt:lpstr>Sampling variability</vt:lpstr>
      <vt:lpstr>Sampling variability</vt:lpstr>
      <vt:lpstr>A confidence interval</vt:lpstr>
      <vt:lpstr>The 95% confidence interval</vt:lpstr>
      <vt:lpstr>What does 95% confidence mean?</vt:lpstr>
      <vt:lpstr>The margin of error</vt:lpstr>
      <vt:lpstr>The margin of error</vt:lpstr>
      <vt:lpstr>The margin of error</vt:lpstr>
      <vt:lpstr>The power of statistics</vt:lpstr>
      <vt:lpstr>Assessment of student understanding</vt:lpstr>
      <vt:lpstr>Assessment of student understanding</vt:lpstr>
      <vt:lpstr>Hypothesis tests</vt:lpstr>
      <vt:lpstr>Hypothesis tests</vt:lpstr>
      <vt:lpstr>Hypothesis tests</vt:lpstr>
      <vt:lpstr>Inferential Statistics</vt:lpstr>
      <vt:lpstr>Statistical Inference</vt:lpstr>
      <vt:lpstr>Prior knowledge</vt:lpstr>
      <vt:lpstr>The Normal Distribution</vt:lpstr>
      <vt:lpstr>The Normal Distribution</vt:lpstr>
      <vt:lpstr>Sampling variability</vt:lpstr>
      <vt:lpstr>Inferences about means</vt:lpstr>
      <vt:lpstr>Sampling variability</vt:lpstr>
      <vt:lpstr>Sampling variability</vt:lpstr>
      <vt:lpstr>Sampling variability</vt:lpstr>
      <vt:lpstr>The distribution of sample means</vt:lpstr>
      <vt:lpstr>The distribution of sample means</vt:lpstr>
      <vt:lpstr>The distribution of sample means</vt:lpstr>
      <vt:lpstr>The distribution of sample means</vt:lpstr>
      <vt:lpstr>The distribution of sample means</vt:lpstr>
      <vt:lpstr>The distribution of sample means</vt:lpstr>
      <vt:lpstr>The 95% confidence interval</vt:lpstr>
      <vt:lpstr>The 95% confidence interval</vt:lpstr>
      <vt:lpstr>Constructing a 95% confidence interval</vt:lpstr>
      <vt:lpstr>Constructing a 95% confidence interval</vt:lpstr>
      <vt:lpstr>Assessment of student understanding</vt:lpstr>
      <vt:lpstr>Assessment of student understanding</vt:lpstr>
      <vt:lpstr>Summary</vt:lpstr>
      <vt:lpstr>Inferences about proportions</vt:lpstr>
      <vt:lpstr>Sampling variability</vt:lpstr>
      <vt:lpstr>Sampling variability</vt:lpstr>
      <vt:lpstr>Sampling variability</vt:lpstr>
      <vt:lpstr>The distribution of sample proportions</vt:lpstr>
      <vt:lpstr>The distribution of sample proportions</vt:lpstr>
      <vt:lpstr>The distribution of sample proportions</vt:lpstr>
      <vt:lpstr>The distribution of sample proportions</vt:lpstr>
      <vt:lpstr>The 95% confidence interval</vt:lpstr>
      <vt:lpstr>The 95% confidence interval</vt:lpstr>
      <vt:lpstr>Constructing a 95% confidence interval</vt:lpstr>
      <vt:lpstr>Constructing a 95% confidence interval</vt:lpstr>
      <vt:lpstr>The margin of error</vt:lpstr>
      <vt:lpstr>Assessment of student understanding</vt:lpstr>
      <vt:lpstr>Summary</vt:lpstr>
      <vt:lpstr>Hypothesis testing using p-values</vt:lpstr>
      <vt:lpstr>Hypothesis testing using p-values</vt:lpstr>
      <vt:lpstr>Hypothesis testing using p-values</vt:lpstr>
      <vt:lpstr>The language of a hypothesis test</vt:lpstr>
      <vt:lpstr>The language of a hypothesis test</vt:lpstr>
      <vt:lpstr>Hypothesis testing using p-values</vt:lpstr>
      <vt:lpstr>Hypothesis testing using p-values</vt:lpstr>
      <vt:lpstr>Hypothesis testing using p-values</vt:lpstr>
      <vt:lpstr>Hypothesis testing using p-values</vt:lpstr>
      <vt:lpstr>What does the p-value mean?</vt:lpstr>
      <vt:lpstr>What does the level of significance  mean?</vt:lpstr>
      <vt:lpstr>Assessing student understanding</vt:lpstr>
      <vt:lpstr>Assessing student understanding</vt:lpstr>
      <vt:lpstr>Alternative approach using p values</vt:lpstr>
      <vt:lpstr>Alternative approach using p values</vt:lpstr>
      <vt:lpstr>Assessing student understanding</vt:lpstr>
      <vt:lpstr>Assessing student understanding</vt:lpstr>
      <vt:lpstr>Assessing student understanding</vt:lpstr>
      <vt:lpstr>Assessing student understanding</vt:lpstr>
      <vt:lpstr>Summary</vt:lpstr>
      <vt:lpstr>Levels of significance</vt:lpstr>
      <vt:lpstr>Error Type</vt:lpstr>
      <vt:lpstr>Probability</vt:lpstr>
      <vt:lpstr>Particular Tests</vt:lpstr>
      <vt:lpstr>Inferential Statistics (2)</vt:lpstr>
      <vt:lpstr>More tests</vt:lpstr>
      <vt:lpstr>More tests</vt:lpstr>
      <vt:lpstr>More tests</vt:lpstr>
      <vt:lpstr> What is a Probability Distribution? </vt:lpstr>
      <vt:lpstr>PowerPoint Presentation</vt:lpstr>
      <vt:lpstr>Ways of Displaying Probability Distributions </vt:lpstr>
      <vt:lpstr>PowerPoint Presentation</vt:lpstr>
      <vt:lpstr>What is a Discrete Probability Distribution? </vt:lpstr>
      <vt:lpstr>Discrete Probability Distribution Examples </vt:lpstr>
      <vt:lpstr>PowerPoint Presentation</vt:lpstr>
      <vt:lpstr>PowerPoint Presentation</vt:lpstr>
      <vt:lpstr>What is Binomial Distribution? </vt:lpstr>
      <vt:lpstr>Binomial Distribution</vt:lpstr>
      <vt:lpstr>Example of Binomial Distribution </vt:lpstr>
      <vt:lpstr>Solution </vt:lpstr>
      <vt:lpstr>PowerPoint Presentation</vt:lpstr>
      <vt:lpstr>PowerPoint Presentation</vt:lpstr>
      <vt:lpstr>PowerPoint Presentation</vt:lpstr>
      <vt:lpstr>Cumulative Probability </vt:lpstr>
      <vt:lpstr>PowerPoint Presentation</vt:lpstr>
      <vt:lpstr>PowerPoint Presentation</vt:lpstr>
      <vt:lpstr>Continuous Probability Distribution </vt:lpstr>
      <vt:lpstr>Discrete vs. Continuous Probability Distributions </vt:lpstr>
      <vt:lpstr>PowerPoint Presentation</vt:lpstr>
      <vt:lpstr>PowerPoint Presentation</vt:lpstr>
      <vt:lpstr>Probability density function (PDF),</vt:lpstr>
      <vt:lpstr>Cumulative Probability </vt:lpstr>
      <vt:lpstr>PowerPoint Presentation</vt:lpstr>
      <vt:lpstr>PowerPoint Presentation</vt:lpstr>
      <vt:lpstr>What is a Normal distribution? </vt:lpstr>
      <vt:lpstr>PowerPoint Presentation</vt:lpstr>
      <vt:lpstr>PowerPoint Presentation</vt:lpstr>
      <vt:lpstr>PowerPoint Presentation</vt:lpstr>
      <vt:lpstr>What is a Sampling Distribution? </vt:lpstr>
      <vt:lpstr>Central Limit Theorem </vt:lpstr>
      <vt:lpstr>PowerPoint Presentation</vt:lpstr>
      <vt:lpstr>Central Limit Theorem Examples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sgammell</dc:creator>
  <cp:lastModifiedBy>anita pc anita</cp:lastModifiedBy>
  <cp:revision>283</cp:revision>
  <dcterms:created xsi:type="dcterms:W3CDTF">2015-02-17T11:09:33Z</dcterms:created>
  <dcterms:modified xsi:type="dcterms:W3CDTF">2021-02-28T05:01:00Z</dcterms:modified>
</cp:coreProperties>
</file>